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3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6.xml" ContentType="application/vnd.openxmlformats-officedocument.theme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7.xml" ContentType="application/vnd.openxmlformats-officedocument.theme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2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  <p:sldMasterId id="2147483969" r:id="rId6"/>
    <p:sldMasterId id="2147483988" r:id="rId7"/>
    <p:sldMasterId id="2147483904" r:id="rId8"/>
    <p:sldMasterId id="2147483939" r:id="rId9"/>
    <p:sldMasterId id="2147483947" r:id="rId10"/>
    <p:sldMasterId id="2147484007" r:id="rId11"/>
    <p:sldMasterId id="2147484023" r:id="rId12"/>
  </p:sldMasterIdLst>
  <p:notesMasterIdLst>
    <p:notesMasterId r:id="rId25"/>
  </p:notesMasterIdLst>
  <p:handoutMasterIdLst>
    <p:handoutMasterId r:id="rId26"/>
  </p:handoutMasterIdLst>
  <p:sldIdLst>
    <p:sldId id="812" r:id="rId13"/>
    <p:sldId id="784" r:id="rId14"/>
    <p:sldId id="785" r:id="rId15"/>
    <p:sldId id="786" r:id="rId16"/>
    <p:sldId id="811" r:id="rId17"/>
    <p:sldId id="788" r:id="rId18"/>
    <p:sldId id="789" r:id="rId19"/>
    <p:sldId id="790" r:id="rId20"/>
    <p:sldId id="791" r:id="rId21"/>
    <p:sldId id="792" r:id="rId22"/>
    <p:sldId id="793" r:id="rId23"/>
    <p:sldId id="794" r:id="rId24"/>
  </p:sldIdLst>
  <p:sldSz cx="9144000" cy="6858000" type="screen4x3"/>
  <p:notesSz cx="6797675" cy="9926638"/>
  <p:custDataLst>
    <p:tags r:id="rId2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OC" id="{C65C1935-EE77-4FEF-88EF-AD0F85212045}">
          <p14:sldIdLst>
            <p14:sldId id="812"/>
            <p14:sldId id="784"/>
            <p14:sldId id="785"/>
            <p14:sldId id="786"/>
            <p14:sldId id="811"/>
            <p14:sldId id="788"/>
            <p14:sldId id="789"/>
            <p14:sldId id="790"/>
            <p14:sldId id="791"/>
            <p14:sldId id="792"/>
            <p14:sldId id="793"/>
            <p14:sldId id="7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128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336" userDrawn="1">
          <p15:clr>
            <a:srgbClr val="A4A3A4"/>
          </p15:clr>
        </p15:guide>
        <p15:guide id="4" orient="horz" pos="1392" userDrawn="1">
          <p15:clr>
            <a:srgbClr val="A4A3A4"/>
          </p15:clr>
        </p15:guide>
        <p15:guide id="5" orient="horz" pos="2160" userDrawn="1">
          <p15:clr>
            <a:srgbClr val="A4A3A4"/>
          </p15:clr>
        </p15:guide>
        <p15:guide id="6" pos="5424" userDrawn="1">
          <p15:clr>
            <a:srgbClr val="A4A3A4"/>
          </p15:clr>
        </p15:guide>
        <p15:guide id="7" orient="horz" pos="3648" userDrawn="1">
          <p15:clr>
            <a:srgbClr val="A4A3A4"/>
          </p15:clr>
        </p15:guide>
        <p15:guide id="8" orient="horz" pos="3456" userDrawn="1">
          <p15:clr>
            <a:srgbClr val="A4A3A4"/>
          </p15:clr>
        </p15:guide>
        <p15:guide id="9" pos="3360" userDrawn="1">
          <p15:clr>
            <a:srgbClr val="A4A3A4"/>
          </p15:clr>
        </p15:guide>
        <p15:guide id="10" orient="horz" pos="2784" userDrawn="1">
          <p15:clr>
            <a:srgbClr val="A4A3A4"/>
          </p15:clr>
        </p15:guide>
        <p15:guide id="11" orient="horz" pos="10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erman P Ho" initials="SPH" lastIdx="4" clrIdx="0"/>
  <p:cmAuthor id="2" name="Venus, Carolin" initials="VC" lastIdx="13" clrIdx="1"/>
  <p:cmAuthor id="3" name="translator" initials="LU" lastIdx="3" clrIdx="2"/>
  <p:cmAuthor id="4" name="Venus, Carolin" initials="VC [2]" lastIdx="7" clrIdx="3"/>
  <p:cmAuthor id="5" name="Martina Serba" initials="MS" lastIdx="1" clrIdx="4"/>
  <p:cmAuthor id="6" name="Martina Serba" initials="MS [2]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6F73"/>
    <a:srgbClr val="0063C3"/>
    <a:srgbClr val="EC951A"/>
    <a:srgbClr val="929292"/>
    <a:srgbClr val="00BCE7"/>
    <a:srgbClr val="00BCE4"/>
    <a:srgbClr val="E8F3F8"/>
    <a:srgbClr val="2683C6"/>
    <a:srgbClr val="EBEBEB"/>
    <a:srgbClr val="79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Designformatvorlage 2 - Akz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Helle Formatvorlage 3 - Akz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Helle Formatvorlage 3 - Akz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ittlere Formatvorlage 3 - Akz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ittlere Formatvorlage 3 - 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ittlere Formatvorlage 4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Dunkle Formatvorlage 1 - Akz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unkle Formatvorlage 2 - Akzent 5/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7853C-536D-4A76-A0AE-DD22124D55A5}" styleName="Designformatvorlage 1 - Akz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Designformatvorlage 1 - Akz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Helle Formatvorlage 2 - Akz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Mittlere Formatvorlage 1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Mittlere Formatvorlage 1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06799F8-075E-4A3A-A7F6-7FBC6576F1A4}" styleName="Designformatvorlage 2 - Akz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Designformatvorlage 2 - Akz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Helle Formatvorlage 1 - Akz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23" autoAdjust="0"/>
    <p:restoredTop sz="95056" autoAdjust="0"/>
  </p:normalViewPr>
  <p:slideViewPr>
    <p:cSldViewPr>
      <p:cViewPr varScale="1">
        <p:scale>
          <a:sx n="114" d="100"/>
          <a:sy n="114" d="100"/>
        </p:scale>
        <p:origin x="1458" y="120"/>
      </p:cViewPr>
      <p:guideLst>
        <p:guide orient="horz" pos="4128"/>
        <p:guide pos="2880"/>
        <p:guide pos="336"/>
        <p:guide orient="horz" pos="1392"/>
        <p:guide orient="horz" pos="2160"/>
        <p:guide pos="5424"/>
        <p:guide orient="horz" pos="3648"/>
        <p:guide orient="horz" pos="3456"/>
        <p:guide pos="3360"/>
        <p:guide orient="horz" pos="2784"/>
        <p:guide orient="horz" pos="10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18616"/>
    </p:cViewPr>
  </p:sorterViewPr>
  <p:notesViewPr>
    <p:cSldViewPr snapToGrid="0">
      <p:cViewPr varScale="1">
        <p:scale>
          <a:sx n="122" d="100"/>
          <a:sy n="122" d="100"/>
        </p:scale>
        <p:origin x="4400" y="20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3.xml"/><Relationship Id="rId12" Type="http://schemas.openxmlformats.org/officeDocument/2006/relationships/slideMaster" Target="slideMasters/slideMaster8.xml"/><Relationship Id="rId17" Type="http://schemas.openxmlformats.org/officeDocument/2006/relationships/slide" Target="slides/slide5.xml"/><Relationship Id="rId25" Type="http://schemas.openxmlformats.org/officeDocument/2006/relationships/notesMaster" Target="notesMasters/notesMaster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Master" Target="slideMasters/slideMaster7.xml"/><Relationship Id="rId24" Type="http://schemas.openxmlformats.org/officeDocument/2006/relationships/slide" Target="slides/slide12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commentAuthors" Target="commentAuthors.xml"/><Relationship Id="rId10" Type="http://schemas.openxmlformats.org/officeDocument/2006/relationships/slideMaster" Target="slideMasters/slideMaster6.xml"/><Relationship Id="rId19" Type="http://schemas.openxmlformats.org/officeDocument/2006/relationships/slide" Target="slides/slide7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5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tags" Target="tags/tag1.xml"/><Relationship Id="rId30" Type="http://schemas.openxmlformats.org/officeDocument/2006/relationships/viewProps" Target="viewProps.xml"/><Relationship Id="rId8" Type="http://schemas.openxmlformats.org/officeDocument/2006/relationships/slideMaster" Target="slideMasters/slideMaster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inzl, Eva" userId="1c639b91-7dee-47ba-95b7-d72b48478e5d" providerId="ADAL" clId="{B697F4F4-EE35-48B5-A23C-5D47EB7FEA3D}"/>
    <pc:docChg chg="addSld modSld">
      <pc:chgData name="Hainzl, Eva" userId="1c639b91-7dee-47ba-95b7-d72b48478e5d" providerId="ADAL" clId="{B697F4F4-EE35-48B5-A23C-5D47EB7FEA3D}" dt="2020-11-17T12:55:54.711" v="14" actId="1076"/>
      <pc:docMkLst>
        <pc:docMk/>
      </pc:docMkLst>
      <pc:sldChg chg="modSp add">
        <pc:chgData name="Hainzl, Eva" userId="1c639b91-7dee-47ba-95b7-d72b48478e5d" providerId="ADAL" clId="{B697F4F4-EE35-48B5-A23C-5D47EB7FEA3D}" dt="2020-11-16T14:11:03.636" v="2" actId="1076"/>
        <pc:sldMkLst>
          <pc:docMk/>
          <pc:sldMk cId="0" sldId="256"/>
        </pc:sldMkLst>
        <pc:spChg chg="mod">
          <ac:chgData name="Hainzl, Eva" userId="1c639b91-7dee-47ba-95b7-d72b48478e5d" providerId="ADAL" clId="{B697F4F4-EE35-48B5-A23C-5D47EB7FEA3D}" dt="2020-11-16T14:11:03.636" v="2" actId="1076"/>
          <ac:spMkLst>
            <pc:docMk/>
            <pc:sldMk cId="0" sldId="256"/>
            <ac:spMk id="30723" creationId="{E902A8B9-1BC0-486F-B881-203A0D49B35C}"/>
          </ac:spMkLst>
        </pc:spChg>
      </pc:sldChg>
      <pc:sldChg chg="modSp">
        <pc:chgData name="Hainzl, Eva" userId="1c639b91-7dee-47ba-95b7-d72b48478e5d" providerId="ADAL" clId="{B697F4F4-EE35-48B5-A23C-5D47EB7FEA3D}" dt="2020-11-17T12:55:54.711" v="14" actId="1076"/>
        <pc:sldMkLst>
          <pc:docMk/>
          <pc:sldMk cId="770675737" sldId="812"/>
        </pc:sldMkLst>
        <pc:spChg chg="mod">
          <ac:chgData name="Hainzl, Eva" userId="1c639b91-7dee-47ba-95b7-d72b48478e5d" providerId="ADAL" clId="{B697F4F4-EE35-48B5-A23C-5D47EB7FEA3D}" dt="2020-11-17T12:55:54.711" v="14" actId="1076"/>
          <ac:spMkLst>
            <pc:docMk/>
            <pc:sldMk cId="770675737" sldId="812"/>
            <ac:spMk id="5" creationId="{AF6E554E-F230-403B-9311-7CF8E8639145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25158027812899"/>
          <c:y val="4.7826086956522074E-2"/>
          <c:w val="0.89001264222503151"/>
          <c:h val="0.843478260869565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Placebo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2516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0.0%" sourceLinked="0"/>
            <c:spPr>
              <a:noFill/>
              <a:ln w="25165">
                <a:noFill/>
              </a:ln>
            </c:spPr>
            <c:txPr>
              <a:bodyPr/>
              <a:lstStyle/>
              <a:p>
                <a:pPr>
                  <a:defRPr sz="1000">
                    <a:solidFill>
                      <a:schemeClr val="tx1"/>
                    </a:solidFill>
                  </a:defRPr>
                </a:pPr>
                <a:endParaRPr lang="en-A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New Vertebral</c:v>
                </c:pt>
                <c:pt idx="1">
                  <c:v>Non-Vertebral</c:v>
                </c:pt>
                <c:pt idx="2">
                  <c:v>Hip</c:v>
                </c:pt>
              </c:strCache>
            </c:strRef>
          </c:cat>
          <c:val>
            <c:numRef>
              <c:f>Sheet1!$B$2:$D$2</c:f>
              <c:numCache>
                <c:formatCode>0%</c:formatCode>
                <c:ptCount val="3"/>
                <c:pt idx="0" formatCode="0.00%">
                  <c:v>7.1999999999999995E-2</c:v>
                </c:pt>
                <c:pt idx="1">
                  <c:v>8.0000000000000043E-2</c:v>
                </c:pt>
                <c:pt idx="2" formatCode="0.00%">
                  <c:v>1.2E-2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0A-D54B-BD4B-62279BBCDB8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Denosumab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 w="2516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F50A-D54B-BD4B-62279BBCDB8B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F50A-D54B-BD4B-62279BBCDB8B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F50A-D54B-BD4B-62279BBCDB8B}"/>
              </c:ext>
            </c:extLst>
          </c:dPt>
          <c:dLbls>
            <c:dLbl>
              <c:idx val="0"/>
              <c:layout>
                <c:manualLayout>
                  <c:x val="2.0099020189526246E-4"/>
                  <c:y val="9.538438464422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50A-D54B-BD4B-62279BBCDB8B}"/>
                </c:ext>
              </c:extLst>
            </c:dLbl>
            <c:numFmt formatCode="0.0%" sourceLinked="0"/>
            <c:spPr>
              <a:noFill/>
              <a:ln w="25165">
                <a:noFill/>
              </a:ln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en-A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New Vertebral</c:v>
                </c:pt>
                <c:pt idx="1">
                  <c:v>Non-Vertebral</c:v>
                </c:pt>
                <c:pt idx="2">
                  <c:v>Hip</c:v>
                </c:pt>
              </c:strCache>
            </c:strRef>
          </c:cat>
          <c:val>
            <c:numRef>
              <c:f>Sheet1!$B$3:$D$3</c:f>
              <c:numCache>
                <c:formatCode>0.00%</c:formatCode>
                <c:ptCount val="3"/>
                <c:pt idx="0">
                  <c:v>2.3E-2</c:v>
                </c:pt>
                <c:pt idx="1">
                  <c:v>6.5000000000000002E-2</c:v>
                </c:pt>
                <c:pt idx="2">
                  <c:v>7.0000000013148269E-3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50A-D54B-BD4B-62279BBCDB8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0"/>
        <c:axId val="408774952"/>
        <c:axId val="408775344"/>
      </c:barChart>
      <c:catAx>
        <c:axId val="408774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AT"/>
          </a:p>
        </c:txPr>
        <c:crossAx val="408775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08775344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/>
            </a:pPr>
            <a:endParaRPr lang="en-AT"/>
          </a:p>
        </c:txPr>
        <c:crossAx val="408774952"/>
        <c:crosses val="autoZero"/>
        <c:crossBetween val="between"/>
      </c:valAx>
      <c:spPr>
        <a:noFill/>
        <a:ln w="2516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0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A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612092407368023E-2"/>
          <c:y val="4.7968749999999998E-2"/>
          <c:w val="0.87649111078096353"/>
          <c:h val="0.833083415354330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Placebo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0">
              <a:noFill/>
            </a:ln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B4D-6D4C-8455-6E496A771CF6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DB4D-6D4C-8455-6E496A771CF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DB4D-6D4C-8455-6E496A771CF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DB4D-6D4C-8455-6E496A771CF6}"/>
              </c:ext>
            </c:extLst>
          </c:dPt>
          <c:dLbls>
            <c:dLbl>
              <c:idx val="3"/>
              <c:layout>
                <c:manualLayout>
                  <c:x val="0"/>
                  <c:y val="7.974015748031496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2"/>
                        </a:solidFill>
                      </a:rPr>
                      <a:t>0.9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B4D-6D4C-8455-6E496A771CF6}"/>
                </c:ext>
              </c:extLst>
            </c:dLbl>
            <c:dLbl>
              <c:idx val="4"/>
              <c:layout>
                <c:manualLayout>
                  <c:x val="0"/>
                  <c:y val="6.947926509186351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1.7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B4D-6D4C-8455-6E496A771C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tx1"/>
                    </a:solidFill>
                  </a:defRPr>
                </a:pPr>
                <a:endParaRPr lang="en-A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4/5</c:v>
                </c:pt>
                <c:pt idx="4">
                  <c:v>6</c:v>
                </c:pt>
                <c:pt idx="5">
                  <c:v>7/8</c:v>
                </c:pt>
                <c:pt idx="6">
                  <c:v>9/10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2.2000000000000002</c:v>
                </c:pt>
                <c:pt idx="1">
                  <c:v>3.1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B4D-6D4C-8455-6E496A771CF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Denosumab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</c:spPr>
          <c:invertIfNegative val="0"/>
          <c:dLbls>
            <c:dLbl>
              <c:idx val="1"/>
              <c:layout>
                <c:manualLayout>
                  <c:x val="0"/>
                  <c:y val="7.59727034120734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B4D-6D4C-8455-6E496A771CF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B4D-6D4C-8455-6E496A771CF6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B4D-6D4C-8455-6E496A771CF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B4D-6D4C-8455-6E496A771CF6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B4D-6D4C-8455-6E496A771C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n-A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4/5</c:v>
                </c:pt>
                <c:pt idx="4">
                  <c:v>6</c:v>
                </c:pt>
                <c:pt idx="5">
                  <c:v>7/8</c:v>
                </c:pt>
                <c:pt idx="6">
                  <c:v>9/10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0.9</c:v>
                </c:pt>
                <c:pt idx="1">
                  <c:v>0.7</c:v>
                </c:pt>
                <c:pt idx="2">
                  <c:v>1.1000000000000001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B4D-6D4C-8455-6E496A771C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10"/>
        <c:axId val="408772600"/>
        <c:axId val="408772992"/>
      </c:barChart>
      <c:catAx>
        <c:axId val="408772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="0"/>
            </a:pPr>
            <a:endParaRPr lang="en-AT"/>
          </a:p>
        </c:txPr>
        <c:crossAx val="408772992"/>
        <c:crosses val="autoZero"/>
        <c:auto val="1"/>
        <c:lblAlgn val="ctr"/>
        <c:lblOffset val="0"/>
        <c:noMultiLvlLbl val="0"/>
      </c:catAx>
      <c:valAx>
        <c:axId val="408772992"/>
        <c:scaling>
          <c:orientation val="minMax"/>
          <c:max val="4"/>
        </c:scaling>
        <c:delete val="0"/>
        <c:axPos val="l"/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000" b="0"/>
            </a:pPr>
            <a:endParaRPr lang="en-AT"/>
          </a:p>
        </c:txPr>
        <c:crossAx val="408772600"/>
        <c:crosses val="autoZero"/>
        <c:crossBetween val="between"/>
        <c:majorUnit val="1"/>
      </c:valAx>
      <c:spPr>
        <a:noFill/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A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612092407367995E-2"/>
          <c:y val="4.7968749999999998E-2"/>
          <c:w val="0.87649111078096298"/>
          <c:h val="0.833083415354330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Placebo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0">
              <a:noFill/>
            </a:ln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4B7-2F4E-BF5F-8A42CEA9C8D9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4B7-2F4E-BF5F-8A42CEA9C8D9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4B7-2F4E-BF5F-8A42CEA9C8D9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4B7-2F4E-BF5F-8A42CEA9C8D9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4B7-2F4E-BF5F-8A42CEA9C8D9}"/>
              </c:ext>
            </c:extLst>
          </c:dPt>
          <c:dLbls>
            <c:dLbl>
              <c:idx val="0"/>
              <c:layout>
                <c:manualLayout>
                  <c:x val="2.0061728395061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4B7-2F4E-BF5F-8A42CEA9C8D9}"/>
                </c:ext>
              </c:extLst>
            </c:dLbl>
            <c:dLbl>
              <c:idx val="1"/>
              <c:layout>
                <c:manualLayout>
                  <c:x val="2.00617283950617E-2"/>
                  <c:y val="-6.1110405158496106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4B7-2F4E-BF5F-8A42CEA9C8D9}"/>
                </c:ext>
              </c:extLst>
            </c:dLbl>
            <c:dLbl>
              <c:idx val="2"/>
              <c:layout>
                <c:manualLayout>
                  <c:x val="1.2345679012345623E-2"/>
                  <c:y val="-4.33333333333334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4B7-2F4E-BF5F-8A42CEA9C8D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0.1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4B7-2F4E-BF5F-8A42CEA9C8D9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&lt; 0.1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94B7-2F4E-BF5F-8A42CEA9C8D9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tx1"/>
                    </a:solidFill>
                  </a:defRPr>
                </a:pPr>
                <a:endParaRPr lang="en-A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strCache>
            </c:strRef>
          </c:cat>
          <c:val>
            <c:numRef>
              <c:f>Sheet1!$B$2:$B$11</c:f>
              <c:numCache>
                <c:formatCode>0.00</c:formatCode>
                <c:ptCount val="10"/>
                <c:pt idx="0">
                  <c:v>0.55000000000000004</c:v>
                </c:pt>
                <c:pt idx="1">
                  <c:v>0.36</c:v>
                </c:pt>
                <c:pt idx="2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4B7-2F4E-BF5F-8A42CEA9C8D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Denosumab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</c:spPr>
          <c:invertIfNegative val="0"/>
          <c:cat>
            <c:strRef>
              <c:f>Sheet1!$A$2:$A$11</c:f>
              <c:strCach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0.28999999999999998</c:v>
                </c:pt>
                <c:pt idx="1">
                  <c:v>0.08</c:v>
                </c:pt>
                <c:pt idx="2">
                  <c:v>0.32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4B7-2F4E-BF5F-8A42CEA9C8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10"/>
        <c:axId val="320462608"/>
        <c:axId val="320468096"/>
      </c:barChart>
      <c:catAx>
        <c:axId val="320462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anchor="t" anchorCtr="0"/>
          <a:lstStyle/>
          <a:p>
            <a:pPr>
              <a:defRPr sz="1000" b="0"/>
            </a:pPr>
            <a:endParaRPr lang="en-AT"/>
          </a:p>
        </c:txPr>
        <c:crossAx val="320468096"/>
        <c:crosses val="autoZero"/>
        <c:auto val="1"/>
        <c:lblAlgn val="ctr"/>
        <c:lblOffset val="0"/>
        <c:noMultiLvlLbl val="0"/>
      </c:catAx>
      <c:valAx>
        <c:axId val="320468096"/>
        <c:scaling>
          <c:orientation val="minMax"/>
          <c:max val="1"/>
        </c:scaling>
        <c:delete val="0"/>
        <c:axPos val="l"/>
        <c:numFmt formatCode="0.0" sourceLinked="0"/>
        <c:majorTickMark val="out"/>
        <c:minorTickMark val="none"/>
        <c:tickLblPos val="nextTo"/>
        <c:txPr>
          <a:bodyPr/>
          <a:lstStyle/>
          <a:p>
            <a:pPr>
              <a:defRPr sz="1000" b="0"/>
            </a:pPr>
            <a:endParaRPr lang="en-AT"/>
          </a:p>
        </c:txPr>
        <c:crossAx val="320462608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AT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4612131816856224E-2"/>
          <c:y val="4.7968766404199475E-2"/>
          <c:w val="0.87649111078096353"/>
          <c:h val="0.833083415354330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Placebo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0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C0C0C0">
                  <a:lumMod val="40000"/>
                  <a:lumOff val="60000"/>
                </a:srgbClr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8-5C2E-4448-8EAD-828735F29F39}"/>
              </c:ext>
            </c:extLst>
          </c:dPt>
          <c:dPt>
            <c:idx val="1"/>
            <c:invertIfNegative val="0"/>
            <c:bubble3D val="0"/>
            <c:spPr>
              <a:solidFill>
                <a:srgbClr val="C0C0C0">
                  <a:lumMod val="40000"/>
                  <a:lumOff val="60000"/>
                </a:srgbClr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6-5C2E-4448-8EAD-828735F29F39}"/>
              </c:ext>
            </c:extLst>
          </c:dPt>
          <c:dPt>
            <c:idx val="2"/>
            <c:invertIfNegative val="0"/>
            <c:bubble3D val="0"/>
            <c:spPr>
              <a:solidFill>
                <a:srgbClr val="C0C0C0">
                  <a:lumMod val="40000"/>
                  <a:lumOff val="60000"/>
                </a:srgbClr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5C2E-4448-8EAD-828735F29F39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5C2E-4448-8EAD-828735F29F39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5C2E-4448-8EAD-828735F29F39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5C2E-4448-8EAD-828735F29F39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5C2E-4448-8EAD-828735F29F39}"/>
              </c:ext>
            </c:extLst>
          </c:dPt>
          <c:cat>
            <c:strRef>
              <c:f>Sheet1!$A$2:$A$11</c:f>
              <c:strCach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3.1</c:v>
                </c:pt>
                <c:pt idx="1">
                  <c:v>2.9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C2E-4448-8EAD-828735F29F3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Denosumab</c:v>
                </c:pt>
              </c:strCache>
            </c:strRef>
          </c:tx>
          <c:spPr>
            <a:solidFill>
              <a:srgbClr val="37A76F">
                <a:lumMod val="75000"/>
              </a:srgbClr>
            </a:solidFill>
            <a:ln>
              <a:noFill/>
            </a:ln>
          </c:spPr>
          <c:invertIfNegative val="0"/>
          <c:cat>
            <c:strRef>
              <c:f>Sheet1!$A$2:$A$11</c:f>
              <c:strCach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2.6</c:v>
                </c:pt>
                <c:pt idx="1">
                  <c:v>2.1</c:v>
                </c:pt>
                <c:pt idx="2">
                  <c:v>2.2000000000000002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C2E-4448-8EAD-828735F29F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10"/>
        <c:axId val="320464960"/>
        <c:axId val="320796744"/>
      </c:barChart>
      <c:catAx>
        <c:axId val="320464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="0"/>
            </a:pPr>
            <a:endParaRPr lang="en-AT"/>
          </a:p>
        </c:txPr>
        <c:crossAx val="320796744"/>
        <c:crosses val="autoZero"/>
        <c:auto val="1"/>
        <c:lblAlgn val="ctr"/>
        <c:lblOffset val="0"/>
        <c:noMultiLvlLbl val="0"/>
      </c:catAx>
      <c:valAx>
        <c:axId val="320796744"/>
        <c:scaling>
          <c:orientation val="minMax"/>
          <c:max val="4"/>
        </c:scaling>
        <c:delete val="0"/>
        <c:axPos val="l"/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000" b="0"/>
            </a:pPr>
            <a:endParaRPr lang="en-AT"/>
          </a:p>
        </c:txPr>
        <c:crossAx val="320464960"/>
        <c:crosses val="autoZero"/>
        <c:crossBetween val="between"/>
        <c:majorUnit val="1"/>
      </c:valAx>
      <c:spPr>
        <a:noFill/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AT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623901497516919E-2"/>
          <c:y val="0.11400825410486515"/>
          <c:w val="0.90305511773321201"/>
          <c:h val="0.743860660430225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Long Term Incidence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A38B-9941-8A39-8532DE1DF00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A38B-9941-8A39-8532DE1DF00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A38B-9941-8A39-8532DE1DF006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 algn="ctr" rtl="0">
                    <a:defRPr sz="1000">
                      <a:solidFill>
                        <a:schemeClr val="bg1"/>
                      </a:solidFill>
                    </a:defRPr>
                  </a:pPr>
                  <a:endParaRPr lang="en-AT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A38B-9941-8A39-8532DE1DF006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 algn="ctr" rtl="0">
                    <a:defRPr sz="1000">
                      <a:solidFill>
                        <a:schemeClr val="bg1"/>
                      </a:solidFill>
                    </a:defRPr>
                  </a:pPr>
                  <a:endParaRPr lang="en-AT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A38B-9941-8A39-8532DE1DF006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 algn="ctr" rtl="0">
                    <a:defRPr sz="1000">
                      <a:solidFill>
                        <a:schemeClr val="bg1"/>
                      </a:solidFill>
                    </a:defRPr>
                  </a:pPr>
                  <a:endParaRPr lang="en-AT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A38B-9941-8A39-8532DE1DF006}"/>
                </c:ext>
              </c:extLst>
            </c:dLbl>
            <c:spPr>
              <a:noFill/>
              <a:ln w="11943">
                <a:noFill/>
              </a:ln>
            </c:spPr>
            <c:txPr>
              <a:bodyPr/>
              <a:lstStyle/>
              <a:p>
                <a:pPr algn="ctr" rtl="0">
                  <a:defRPr sz="1000">
                    <a:solidFill>
                      <a:schemeClr val="bg1"/>
                    </a:solidFill>
                  </a:defRPr>
                </a:pPr>
                <a:endParaRPr lang="en-A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Sheet1!$D$2:$D$4</c:f>
                <c:numCache>
                  <c:formatCode>General</c:formatCode>
                  <c:ptCount val="3"/>
                  <c:pt idx="0">
                    <c:v>0.37</c:v>
                  </c:pt>
                  <c:pt idx="1">
                    <c:v>0.28999999999999998</c:v>
                  </c:pt>
                  <c:pt idx="2">
                    <c:v>0.22</c:v>
                  </c:pt>
                </c:numCache>
              </c:numRef>
            </c:plus>
            <c:minus>
              <c:numRef>
                <c:f>Sheet1!$C$2:$C$4</c:f>
                <c:numCache>
                  <c:formatCode>General</c:formatCode>
                  <c:ptCount val="3"/>
                  <c:pt idx="0">
                    <c:v>0.31</c:v>
                  </c:pt>
                  <c:pt idx="1">
                    <c:v>0.25</c:v>
                  </c:pt>
                  <c:pt idx="2">
                    <c:v>0.2</c:v>
                  </c:pt>
                </c:numCache>
              </c:numRef>
            </c:minus>
            <c:spPr>
              <a:ln w="10450"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errBars>
          <c:cat>
            <c:strRef>
              <c:f>Sheet1!$A$2:$A$4</c:f>
              <c:strCache>
                <c:ptCount val="3"/>
                <c:pt idx="0">
                  <c:v>First 3_x000d_Years</c:v>
                </c:pt>
                <c:pt idx="1">
                  <c:v>Years 4-7</c:v>
                </c:pt>
                <c:pt idx="2">
                  <c:v>Years 4-10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1.98</c:v>
                </c:pt>
                <c:pt idx="1">
                  <c:v>1.54</c:v>
                </c:pt>
                <c:pt idx="2">
                  <c:v>1.44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38B-9941-8A39-8532DE1DF0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6"/>
        <c:overlap val="-3"/>
        <c:axId val="320797136"/>
        <c:axId val="321026328"/>
      </c:barChart>
      <c:catAx>
        <c:axId val="3207971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21026328"/>
        <c:crosses val="autoZero"/>
        <c:auto val="1"/>
        <c:lblAlgn val="ctr"/>
        <c:lblOffset val="0"/>
        <c:noMultiLvlLbl val="0"/>
      </c:catAx>
      <c:valAx>
        <c:axId val="321026328"/>
        <c:scaling>
          <c:orientation val="minMax"/>
          <c:max val="3"/>
          <c:min val="0"/>
        </c:scaling>
        <c:delete val="0"/>
        <c:axPos val="l"/>
        <c:numFmt formatCode="#,##0.0" sourceLinked="0"/>
        <c:majorTickMark val="out"/>
        <c:minorTickMark val="none"/>
        <c:tickLblPos val="nextTo"/>
        <c:spPr>
          <a:ln w="8958"/>
        </c:spPr>
        <c:txPr>
          <a:bodyPr/>
          <a:lstStyle/>
          <a:p>
            <a:pPr>
              <a:defRPr sz="1000" b="0"/>
            </a:pPr>
            <a:endParaRPr lang="en-AT"/>
          </a:p>
        </c:txPr>
        <c:crossAx val="320797136"/>
        <c:crosses val="autoZero"/>
        <c:crossBetween val="between"/>
      </c:valAx>
      <c:spPr>
        <a:noFill/>
        <a:ln w="11943">
          <a:noFill/>
        </a:ln>
      </c:spPr>
    </c:plotArea>
    <c:plotVisOnly val="1"/>
    <c:dispBlanksAs val="gap"/>
    <c:showDLblsOverMax val="0"/>
  </c:chart>
  <c:txPr>
    <a:bodyPr/>
    <a:lstStyle/>
    <a:p>
      <a:pPr>
        <a:defRPr sz="120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AT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0.23725</cdr:x>
      <cdr:y>0.76001</cdr:y>
    </cdr:from>
    <cdr:to>
      <cdr:x>0.27392</cdr:x>
      <cdr:y>0.80547</cdr:y>
    </cdr:to>
    <cdr:grpSp>
      <cdr:nvGrpSpPr>
        <cdr:cNvPr id="4" name="Group 3">
          <a:extLst xmlns:a="http://schemas.openxmlformats.org/drawingml/2006/main">
            <a:ext uri="{FF2B5EF4-FFF2-40B4-BE49-F238E27FC236}">
              <a16:creationId xmlns:a16="http://schemas.microsoft.com/office/drawing/2014/main" id="{3C2B843F-0B97-4D13-960B-791F3768BD1B}"/>
            </a:ext>
          </a:extLst>
        </cdr:cNvPr>
        <cdr:cNvGrpSpPr/>
      </cdr:nvGrpSpPr>
      <cdr:grpSpPr>
        <a:xfrm xmlns:a="http://schemas.openxmlformats.org/drawingml/2006/main">
          <a:off x="1725282" y="2243550"/>
          <a:ext cx="266664" cy="134197"/>
          <a:chOff x="2253676" y="2679503"/>
          <a:chExt cx="301753" cy="173223"/>
        </a:xfrm>
      </cdr:grpSpPr>
      <cdr:sp macro="" textlink="">
        <cdr:nvSpPr>
          <cdr:cNvPr id="2" name="TextBox 1"/>
          <cdr:cNvSpPr txBox="1"/>
        </cdr:nvSpPr>
        <cdr:spPr>
          <a:xfrm xmlns:a="http://schemas.openxmlformats.org/drawingml/2006/main">
            <a:off x="2253676" y="2679503"/>
            <a:ext cx="301753" cy="173223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txBody>
          <a:bodyPr xmlns:a="http://schemas.openxmlformats.org/drawingml/2006/main" vertOverflow="clip" wrap="none" lIns="91440" tIns="0" rtlCol="0"/>
          <a:lstStyle xmlns:a="http://schemas.openxmlformats.org/drawingml/2006/main"/>
          <a:p xmlns:a="http://schemas.openxmlformats.org/drawingml/2006/main">
            <a:r>
              <a:rPr lang="en-US" sz="1000" b="1" dirty="0">
                <a:solidFill>
                  <a:schemeClr val="tx1"/>
                </a:solidFill>
              </a:rPr>
              <a:t>0,1</a:t>
            </a:r>
          </a:p>
        </cdr:txBody>
      </cdr:sp>
    </cdr:grpSp>
  </cdr:relSizeAnchor>
  <cdr:relSizeAnchor xmlns:cdr="http://schemas.openxmlformats.org/drawingml/2006/chartDrawing">
    <cdr:from>
      <cdr:x>0.32407</cdr:x>
      <cdr:y>0.57065</cdr:y>
    </cdr:from>
    <cdr:to>
      <cdr:x>0.36074</cdr:x>
      <cdr:y>0.61611</cdr:y>
    </cdr:to>
    <cdr:grpSp>
      <cdr:nvGrpSpPr>
        <cdr:cNvPr id="5" name="Group 4">
          <a:extLst xmlns:a="http://schemas.openxmlformats.org/drawingml/2006/main">
            <a:ext uri="{FF2B5EF4-FFF2-40B4-BE49-F238E27FC236}">
              <a16:creationId xmlns:a16="http://schemas.microsoft.com/office/drawing/2014/main" id="{F2B4FF7C-6365-427A-83DA-7268AE560068}"/>
            </a:ext>
          </a:extLst>
        </cdr:cNvPr>
        <cdr:cNvGrpSpPr/>
      </cdr:nvGrpSpPr>
      <cdr:grpSpPr>
        <a:xfrm xmlns:a="http://schemas.openxmlformats.org/drawingml/2006/main">
          <a:off x="2356637" y="1684559"/>
          <a:ext cx="266664" cy="134198"/>
          <a:chOff x="2253676" y="2679503"/>
          <a:chExt cx="301753" cy="173223"/>
        </a:xfrm>
      </cdr:grpSpPr>
      <cdr:sp macro="" textlink="">
        <cdr:nvSpPr>
          <cdr:cNvPr id="6" name="TextBox 5">
            <a:extLst xmlns:a="http://schemas.openxmlformats.org/drawingml/2006/main">
              <a:ext uri="{FF2B5EF4-FFF2-40B4-BE49-F238E27FC236}">
                <a16:creationId xmlns:a16="http://schemas.microsoft.com/office/drawing/2014/main" id="{F9B528B5-C7F0-48EB-98DF-DC748DD6E0DE}"/>
              </a:ext>
            </a:extLst>
          </cdr:cNvPr>
          <cdr:cNvSpPr txBox="1"/>
        </cdr:nvSpPr>
        <cdr:spPr>
          <a:xfrm xmlns:a="http://schemas.openxmlformats.org/drawingml/2006/main">
            <a:off x="2253676" y="2679503"/>
            <a:ext cx="301753" cy="173223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txBody>
          <a:bodyPr xmlns:a="http://schemas.openxmlformats.org/drawingml/2006/main" vertOverflow="clip" wrap="none" lIns="91440" tIns="0" rtlCol="0"/>
          <a:lstStyle xmlns:a="http://schemas.openxmlformats.org/drawingml/2006/main"/>
          <a:p xmlns:a="http://schemas.openxmlformats.org/drawingml/2006/main">
            <a:r>
              <a:rPr lang="en-US" sz="1000" b="1" dirty="0">
                <a:solidFill>
                  <a:schemeClr val="tx1"/>
                </a:solidFill>
              </a:rPr>
              <a:t>0,3</a:t>
            </a:r>
          </a:p>
        </cdr:txBody>
      </cdr:sp>
    </cdr:grpSp>
  </cdr:relSizeAnchor>
  <cdr:relSizeAnchor xmlns:cdr="http://schemas.openxmlformats.org/drawingml/2006/chartDrawing">
    <cdr:from>
      <cdr:x>0.1484</cdr:x>
      <cdr:y>0.59136</cdr:y>
    </cdr:from>
    <cdr:to>
      <cdr:x>0.18507</cdr:x>
      <cdr:y>0.63682</cdr:y>
    </cdr:to>
    <cdr:grpSp>
      <cdr:nvGrpSpPr>
        <cdr:cNvPr id="7" name="Group 6">
          <a:extLst xmlns:a="http://schemas.openxmlformats.org/drawingml/2006/main">
            <a:ext uri="{FF2B5EF4-FFF2-40B4-BE49-F238E27FC236}">
              <a16:creationId xmlns:a16="http://schemas.microsoft.com/office/drawing/2014/main" id="{67D45F54-6BD1-483A-8C73-C61F49A8D154}"/>
            </a:ext>
          </a:extLst>
        </cdr:cNvPr>
        <cdr:cNvGrpSpPr/>
      </cdr:nvGrpSpPr>
      <cdr:grpSpPr>
        <a:xfrm xmlns:a="http://schemas.openxmlformats.org/drawingml/2006/main">
          <a:off x="1079165" y="1745695"/>
          <a:ext cx="266664" cy="134198"/>
          <a:chOff x="2253676" y="2679503"/>
          <a:chExt cx="301753" cy="173223"/>
        </a:xfrm>
      </cdr:grpSpPr>
      <cdr:sp macro="" textlink="">
        <cdr:nvSpPr>
          <cdr:cNvPr id="8" name="TextBox 7">
            <a:extLst xmlns:a="http://schemas.openxmlformats.org/drawingml/2006/main">
              <a:ext uri="{FF2B5EF4-FFF2-40B4-BE49-F238E27FC236}">
                <a16:creationId xmlns:a16="http://schemas.microsoft.com/office/drawing/2014/main" id="{1A49CD95-ACD2-4FCD-B92F-924642B32306}"/>
              </a:ext>
            </a:extLst>
          </cdr:cNvPr>
          <cdr:cNvSpPr txBox="1"/>
        </cdr:nvSpPr>
        <cdr:spPr>
          <a:xfrm xmlns:a="http://schemas.openxmlformats.org/drawingml/2006/main">
            <a:off x="2253676" y="2679503"/>
            <a:ext cx="301753" cy="173223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txBody>
          <a:bodyPr xmlns:a="http://schemas.openxmlformats.org/drawingml/2006/main" vertOverflow="clip" wrap="none" lIns="91440" tIns="0" rtlCol="0"/>
          <a:lstStyle xmlns:a="http://schemas.openxmlformats.org/drawingml/2006/main"/>
          <a:p xmlns:a="http://schemas.openxmlformats.org/drawingml/2006/main">
            <a:r>
              <a:rPr lang="en-US" sz="1000" b="1" dirty="0">
                <a:solidFill>
                  <a:schemeClr val="tx1"/>
                </a:solidFill>
              </a:rPr>
              <a:t>0,3</a:t>
            </a:r>
          </a:p>
        </cdr:txBody>
      </cdr:sp>
    </cdr:grp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0.11986</cdr:x>
      <cdr:y>0.16257</cdr:y>
    </cdr:from>
    <cdr:to>
      <cdr:x>0.15263</cdr:x>
      <cdr:y>0.23258</cdr:y>
    </cdr:to>
    <cdr:sp macro="" textlink="">
      <cdr:nvSpPr>
        <cdr:cNvPr id="2" name="TextBox 61"/>
        <cdr:cNvSpPr txBox="1"/>
      </cdr:nvSpPr>
      <cdr:spPr>
        <a:xfrm xmlns:a="http://schemas.openxmlformats.org/drawingml/2006/main">
          <a:off x="910523" y="571746"/>
          <a:ext cx="248939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rIns="0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00" b="1" dirty="0"/>
            <a:t>3,1</a:t>
          </a:r>
        </a:p>
      </cdr:txBody>
    </cdr:sp>
  </cdr:relSizeAnchor>
  <cdr:relSizeAnchor xmlns:cdr="http://schemas.openxmlformats.org/drawingml/2006/chartDrawing">
    <cdr:from>
      <cdr:x>0.15697</cdr:x>
      <cdr:y>0.2657</cdr:y>
    </cdr:from>
    <cdr:to>
      <cdr:x>0.18974</cdr:x>
      <cdr:y>0.33571</cdr:y>
    </cdr:to>
    <cdr:sp macro="" textlink="">
      <cdr:nvSpPr>
        <cdr:cNvPr id="3" name="TextBox 61"/>
        <cdr:cNvSpPr txBox="1"/>
      </cdr:nvSpPr>
      <cdr:spPr>
        <a:xfrm xmlns:a="http://schemas.openxmlformats.org/drawingml/2006/main">
          <a:off x="1192431" y="934446"/>
          <a:ext cx="248939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rIns="0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00" b="1" dirty="0"/>
            <a:t>2,6</a:t>
          </a:r>
        </a:p>
      </cdr:txBody>
    </cdr:sp>
  </cdr:relSizeAnchor>
  <cdr:relSizeAnchor xmlns:cdr="http://schemas.openxmlformats.org/drawingml/2006/chartDrawing">
    <cdr:from>
      <cdr:x>0.20714</cdr:x>
      <cdr:y>0.197</cdr:y>
    </cdr:from>
    <cdr:to>
      <cdr:x>0.23991</cdr:x>
      <cdr:y>0.26701</cdr:y>
    </cdr:to>
    <cdr:sp macro="" textlink="">
      <cdr:nvSpPr>
        <cdr:cNvPr id="4" name="TextBox 61"/>
        <cdr:cNvSpPr txBox="1"/>
      </cdr:nvSpPr>
      <cdr:spPr>
        <a:xfrm xmlns:a="http://schemas.openxmlformats.org/drawingml/2006/main">
          <a:off x="1573550" y="692834"/>
          <a:ext cx="248939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rIns="0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00" b="1" dirty="0"/>
            <a:t>2,9</a:t>
          </a:r>
        </a:p>
      </cdr:txBody>
    </cdr:sp>
  </cdr:relSizeAnchor>
  <cdr:relSizeAnchor xmlns:cdr="http://schemas.openxmlformats.org/drawingml/2006/chartDrawing">
    <cdr:from>
      <cdr:x>0.24434</cdr:x>
      <cdr:y>0.37076</cdr:y>
    </cdr:from>
    <cdr:to>
      <cdr:x>0.27711</cdr:x>
      <cdr:y>0.44077</cdr:y>
    </cdr:to>
    <cdr:sp macro="" textlink="">
      <cdr:nvSpPr>
        <cdr:cNvPr id="5" name="TextBox 61"/>
        <cdr:cNvSpPr txBox="1"/>
      </cdr:nvSpPr>
      <cdr:spPr>
        <a:xfrm xmlns:a="http://schemas.openxmlformats.org/drawingml/2006/main">
          <a:off x="1856142" y="1303934"/>
          <a:ext cx="248939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rIns="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00" b="1" dirty="0">
              <a:solidFill>
                <a:schemeClr val="tx1"/>
              </a:solidFill>
            </a:rPr>
            <a:t>2,1</a:t>
          </a:r>
        </a:p>
      </cdr:txBody>
    </cdr:sp>
  </cdr:relSizeAnchor>
  <cdr:relSizeAnchor xmlns:cdr="http://schemas.openxmlformats.org/drawingml/2006/chartDrawing">
    <cdr:from>
      <cdr:x>0.29542</cdr:x>
      <cdr:y>0.28752</cdr:y>
    </cdr:from>
    <cdr:to>
      <cdr:x>0.32819</cdr:x>
      <cdr:y>0.35753</cdr:y>
    </cdr:to>
    <cdr:sp macro="" textlink="">
      <cdr:nvSpPr>
        <cdr:cNvPr id="6" name="TextBox 61"/>
        <cdr:cNvSpPr txBox="1"/>
      </cdr:nvSpPr>
      <cdr:spPr>
        <a:xfrm xmlns:a="http://schemas.openxmlformats.org/drawingml/2006/main">
          <a:off x="2244174" y="1011186"/>
          <a:ext cx="248939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rIns="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00" b="1" dirty="0">
              <a:solidFill>
                <a:schemeClr val="tx1"/>
              </a:solidFill>
            </a:rPr>
            <a:t>2,5</a:t>
          </a:r>
        </a:p>
      </cdr:txBody>
    </cdr:sp>
  </cdr:relSizeAnchor>
  <cdr:relSizeAnchor xmlns:cdr="http://schemas.openxmlformats.org/drawingml/2006/chartDrawing">
    <cdr:from>
      <cdr:x>0.33225</cdr:x>
      <cdr:y>0.34953</cdr:y>
    </cdr:from>
    <cdr:to>
      <cdr:x>0.36502</cdr:x>
      <cdr:y>0.41954</cdr:y>
    </cdr:to>
    <cdr:sp macro="" textlink="">
      <cdr:nvSpPr>
        <cdr:cNvPr id="7" name="TextBox 61"/>
        <cdr:cNvSpPr txBox="1"/>
      </cdr:nvSpPr>
      <cdr:spPr>
        <a:xfrm xmlns:a="http://schemas.openxmlformats.org/drawingml/2006/main">
          <a:off x="2523955" y="1229270"/>
          <a:ext cx="248939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rIns="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00" b="1" dirty="0">
              <a:solidFill>
                <a:schemeClr val="tx1"/>
              </a:solidFill>
            </a:rPr>
            <a:t>2,2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F992AB-65FA-455F-85DC-9D206A354530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052758-A53D-412F-AC5B-B8922165EF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4850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26C34-7D51-4F59-9BD1-F14EF280B2BE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FBCFB-C5BD-4008-8F4C-A737AE6DD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2944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2FBCFB-C5BD-4008-8F4C-A737AE6DDBA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88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 primary endpoint of the open-label extension study was safety and tolerability of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denosumab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for up to 10 yrs. Fractures were collected as AEs in this study. </a:t>
            </a:r>
          </a:p>
          <a:p>
            <a:endParaRPr lang="de-CH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" y="9428582"/>
            <a:ext cx="2971800" cy="4963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4B84EE-F86A-4E7C-BF4F-B0D84ACBA8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65058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" y="9428582"/>
            <a:ext cx="2971800" cy="4963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4B84EE-F86A-4E7C-BF4F-B0D84ACBA8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53514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" y="9428582"/>
            <a:ext cx="2971800" cy="4963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4B84EE-F86A-4E7C-BF4F-B0D84ACBA8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4126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" y="9428582"/>
            <a:ext cx="2971800" cy="4963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4B84EE-F86A-4E7C-BF4F-B0D84ACBA8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168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" y="9428582"/>
            <a:ext cx="2971800" cy="4963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4B84EE-F86A-4E7C-BF4F-B0D84ACBA8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9698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19E369-4704-409B-9B2A-198E5E8EE50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8947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 women who completed FREEDOM (i.e., completed their 3-year visit, did not discontinue investigational product, and did not miss more than one dose) were eligible to participate in the Extension. Two women who discontinued </a:t>
            </a:r>
            <a:r>
              <a:rPr lang="en-GB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denosumab</a:t>
            </a:r>
            <a:r>
              <a:rPr lang="en-GB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also entered the Extension in the long-term group. </a:t>
            </a:r>
            <a:br>
              <a:rPr lang="en-GB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BB4D37-F240-4297-85A7-628A14A0D61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618" y="2084011"/>
            <a:ext cx="1018651" cy="89870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 lIns="45720" tIns="18288" rIns="45720" bIns="18288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Bone et al. Lancet Diabetes </a:t>
            </a:r>
            <a:r>
              <a:rPr kumimoji="0" lang="en-US" sz="800" b="0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Endocrinol</a:t>
            </a: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2017. DOI: 10.1016/S2213-8587(17)30138-9. Accessed 5/22/17.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4-Figure1</a:t>
            </a:r>
          </a:p>
        </p:txBody>
      </p:sp>
      <p:sp>
        <p:nvSpPr>
          <p:cNvPr id="6" name="Left Brace 5"/>
          <p:cNvSpPr/>
          <p:nvPr/>
        </p:nvSpPr>
        <p:spPr>
          <a:xfrm>
            <a:off x="1105319" y="1406769"/>
            <a:ext cx="211015" cy="2291024"/>
          </a:xfrm>
          <a:prstGeom prst="leftBrace">
            <a:avLst>
              <a:gd name="adj1" fmla="val 61821"/>
              <a:gd name="adj2" fmla="val 50000"/>
            </a:avLst>
          </a:prstGeom>
          <a:ln w="127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5573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7C158F-D847-479B-9620-DF0D208D1444}" type="slidenum">
              <a:rPr kumimoji="0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6398201" y="160264"/>
            <a:ext cx="291575" cy="2944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646" tIns="8646" rIns="8646" bIns="8646">
            <a:spAutoFit/>
          </a:bodyPr>
          <a:lstStyle/>
          <a:p>
            <a:pPr marL="0" marR="0" lvl="0" indent="0" algn="l" defTabSz="896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NC</a:t>
            </a:r>
          </a:p>
        </p:txBody>
      </p:sp>
      <p:sp>
        <p:nvSpPr>
          <p:cNvPr id="4" name="Notes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ea typeface="ＭＳ Ｐゴシック" pitchFamily="34" charset="-128"/>
              </a:rPr>
              <a:t>Data are means with standard deviations unless otherwise noted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/>
              <a:t>CTx</a:t>
            </a:r>
            <a:r>
              <a:rPr lang="en-US" sz="1200" baseline="0" dirty="0"/>
              <a:t> and P1NP </a:t>
            </a:r>
            <a:r>
              <a:rPr lang="en-US" sz="1200" dirty="0"/>
              <a:t>Data are from women who enrolled in the bone turnover marker </a:t>
            </a:r>
            <a:r>
              <a:rPr lang="en-US" sz="1200" dirty="0" err="1"/>
              <a:t>substudy</a:t>
            </a:r>
            <a:r>
              <a:rPr lang="en-US" sz="1200" dirty="0"/>
              <a:t> at FREEDOM baseline (35 crossover and 60 long-term) and FREEDOM extension baseline (38 crossover and 76 long-term).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618" y="2315123"/>
            <a:ext cx="1018651" cy="89870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 lIns="45720" tIns="18288" rIns="45720" bIns="18288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Bone et al. Lancet Diabetes </a:t>
            </a:r>
            <a:r>
              <a:rPr kumimoji="0" lang="en-US" sz="800" b="0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Endocrinol</a:t>
            </a: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2017. DOI: 10.1016/S2213-8587(17)30138-9. Accessed 5/22/17.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5-Table1</a:t>
            </a:r>
          </a:p>
        </p:txBody>
      </p:sp>
      <p:sp>
        <p:nvSpPr>
          <p:cNvPr id="9" name="Left Brace 8"/>
          <p:cNvSpPr/>
          <p:nvPr/>
        </p:nvSpPr>
        <p:spPr>
          <a:xfrm>
            <a:off x="1105319" y="1406768"/>
            <a:ext cx="211015" cy="2662813"/>
          </a:xfrm>
          <a:prstGeom prst="leftBrace">
            <a:avLst>
              <a:gd name="adj1" fmla="val 61821"/>
              <a:gd name="adj2" fmla="val 50000"/>
            </a:avLst>
          </a:prstGeom>
          <a:ln w="127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53502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" y="9428582"/>
            <a:ext cx="2971800" cy="4963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4B84EE-F86A-4E7C-BF4F-B0D84ACBA8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96170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 primary endpoint of the open-label extension study was safety and tolerability of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denosumab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for up to 10 yrs. Fractures were collected as AEs in this study. </a:t>
            </a:r>
          </a:p>
          <a:p>
            <a:endParaRPr lang="de-CH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" y="9428582"/>
            <a:ext cx="2971800" cy="4963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4B84EE-F86A-4E7C-BF4F-B0D84ACBA8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59266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 primary endpoint of the open-label extension study was safety and tolerability of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denosumab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for up to 10 years. </a:t>
            </a:r>
          </a:p>
          <a:p>
            <a:endParaRPr lang="de-CH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" y="9428582"/>
            <a:ext cx="2971800" cy="4963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4B84EE-F86A-4E7C-BF4F-B0D84ACBA8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2763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562350" y="4778375"/>
            <a:ext cx="5324475" cy="1414463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540125" y="2454275"/>
            <a:ext cx="5322888" cy="2259013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8786813" y="88900"/>
            <a:ext cx="268287" cy="263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4" tIns="9144" rIns="9144" bIns="9144">
            <a:spAutoFit/>
          </a:bodyPr>
          <a:lstStyle/>
          <a:p>
            <a:pPr defTabSz="947738"/>
            <a:fld id="{3B80D2CE-69A5-49C4-8C23-AC68749E97A5}" type="slidenum">
              <a:rPr lang="en-US" sz="1600" b="1">
                <a:solidFill>
                  <a:srgbClr val="FAB900"/>
                </a:solidFill>
              </a:rPr>
              <a:pPr defTabSz="947738"/>
              <a:t>‹#›</a:t>
            </a:fld>
            <a:endParaRPr lang="en-US" sz="1600" b="1" dirty="0">
              <a:solidFill>
                <a:srgbClr val="FAB900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 userDrawn="1"/>
        </p:nvSpPr>
        <p:spPr bwMode="auto">
          <a:xfrm>
            <a:off x="6170109" y="6629400"/>
            <a:ext cx="297389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kern="1200" baseline="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ＭＳ Ｐゴシック" pitchFamily="29" charset="-128"/>
              </a:rPr>
              <a:t>Not for external distribution. Do Not Copy or Distribute.</a:t>
            </a:r>
            <a:endParaRPr lang="en-US" sz="900" i="1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ＭＳ Ｐゴシック" pitchFamily="2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0370809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8"/>
          <p:cNvSpPr>
            <a:spLocks noGrp="1"/>
          </p:cNvSpPr>
          <p:nvPr>
            <p:ph type="title"/>
          </p:nvPr>
        </p:nvSpPr>
        <p:spPr>
          <a:xfrm>
            <a:off x="504825" y="114300"/>
            <a:ext cx="6124575" cy="609600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75849215"/>
      </p:ext>
    </p:extLst>
  </p:cSld>
  <p:clrMapOvr>
    <a:masterClrMapping/>
  </p:clrMapOvr>
  <p:transition>
    <p:wipe dir="r"/>
  </p:transition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888" y="182563"/>
            <a:ext cx="8347075" cy="12827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04825" y="1731963"/>
            <a:ext cx="8339138" cy="4435475"/>
          </a:xfrm>
        </p:spPr>
        <p:txBody>
          <a:bodyPr/>
          <a:lstStyle/>
          <a:p>
            <a:pPr lvl="0"/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46280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04825" y="1731963"/>
            <a:ext cx="8339138" cy="44354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971600805"/>
      </p:ext>
    </p:extLst>
  </p:cSld>
  <p:clrMapOvr>
    <a:masterClrMapping/>
  </p:clrMapOvr>
  <p:transition>
    <p:wipe dir="r"/>
  </p:transition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888" y="182563"/>
            <a:ext cx="8347075" cy="12827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504825" y="1731963"/>
            <a:ext cx="8339138" cy="443547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586858"/>
      </p:ext>
    </p:extLst>
  </p:cSld>
  <p:clrMapOvr>
    <a:masterClrMapping/>
  </p:clrMapOvr>
  <p:transition>
    <p:wipe dir="r"/>
  </p:transition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5614093"/>
      </p:ext>
    </p:extLst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04825" y="1731963"/>
            <a:ext cx="8339138" cy="44354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300019362"/>
      </p:ext>
    </p:extLst>
  </p:cSld>
  <p:clrMapOvr>
    <a:masterClrMapping/>
  </p:clrMapOvr>
  <p:transition>
    <p:wipe dir="r"/>
  </p:transition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562350" y="4778375"/>
            <a:ext cx="5324475" cy="1414463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540125" y="2454275"/>
            <a:ext cx="5322888" cy="2259013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8786813" y="88900"/>
            <a:ext cx="268287" cy="263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4" tIns="9144" rIns="9144" bIns="9144">
            <a:spAutoFit/>
          </a:bodyPr>
          <a:lstStyle/>
          <a:p>
            <a:pPr defTabSz="947738"/>
            <a:fld id="{3B80D2CE-69A5-49C4-8C23-AC68749E97A5}" type="slidenum">
              <a:rPr lang="en-US" sz="1600" b="1">
                <a:solidFill>
                  <a:srgbClr val="FAB900"/>
                </a:solidFill>
              </a:rPr>
              <a:pPr defTabSz="947738"/>
              <a:t>‹#›</a:t>
            </a:fld>
            <a:endParaRPr lang="en-US" sz="1600" b="1" dirty="0">
              <a:solidFill>
                <a:srgbClr val="FAB900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 userDrawn="1"/>
        </p:nvSpPr>
        <p:spPr bwMode="auto">
          <a:xfrm>
            <a:off x="6170109" y="6629400"/>
            <a:ext cx="297389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kern="1200" baseline="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ＭＳ Ｐゴシック" pitchFamily="29" charset="-128"/>
              </a:rPr>
              <a:t>Not for external distribution. Do Not Copy or Distribute.</a:t>
            </a:r>
            <a:endParaRPr lang="en-US" sz="900" i="1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ＭＳ Ｐゴシック" pitchFamily="29" charset="-128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chtungspfeil 8"/>
          <p:cNvSpPr/>
          <p:nvPr userDrawn="1"/>
        </p:nvSpPr>
        <p:spPr bwMode="auto">
          <a:xfrm flipV="1">
            <a:off x="0" y="-5648"/>
            <a:ext cx="9149187" cy="839837"/>
          </a:xfrm>
          <a:custGeom>
            <a:avLst/>
            <a:gdLst>
              <a:gd name="connsiteX0" fmla="*/ 0 w 5273600"/>
              <a:gd name="connsiteY0" fmla="*/ 0 h 838200"/>
              <a:gd name="connsiteX1" fmla="*/ 4854500 w 5273600"/>
              <a:gd name="connsiteY1" fmla="*/ 0 h 838200"/>
              <a:gd name="connsiteX2" fmla="*/ 5273600 w 5273600"/>
              <a:gd name="connsiteY2" fmla="*/ 419100 h 838200"/>
              <a:gd name="connsiteX3" fmla="*/ 4854500 w 5273600"/>
              <a:gd name="connsiteY3" fmla="*/ 838200 h 838200"/>
              <a:gd name="connsiteX4" fmla="*/ 0 w 5273600"/>
              <a:gd name="connsiteY4" fmla="*/ 838200 h 838200"/>
              <a:gd name="connsiteX5" fmla="*/ 0 w 5273600"/>
              <a:gd name="connsiteY5" fmla="*/ 0 h 838200"/>
              <a:gd name="connsiteX0" fmla="*/ 0 w 5273600"/>
              <a:gd name="connsiteY0" fmla="*/ 0 h 838200"/>
              <a:gd name="connsiteX1" fmla="*/ 4854500 w 5273600"/>
              <a:gd name="connsiteY1" fmla="*/ 0 h 838200"/>
              <a:gd name="connsiteX2" fmla="*/ 5273600 w 5273600"/>
              <a:gd name="connsiteY2" fmla="*/ 419100 h 838200"/>
              <a:gd name="connsiteX3" fmla="*/ 5128652 w 5273600"/>
              <a:gd name="connsiteY3" fmla="*/ 572494 h 838200"/>
              <a:gd name="connsiteX4" fmla="*/ 4854500 w 5273600"/>
              <a:gd name="connsiteY4" fmla="*/ 838200 h 838200"/>
              <a:gd name="connsiteX5" fmla="*/ 0 w 5273600"/>
              <a:gd name="connsiteY5" fmla="*/ 838200 h 838200"/>
              <a:gd name="connsiteX6" fmla="*/ 0 w 5273600"/>
              <a:gd name="connsiteY6" fmla="*/ 0 h 838200"/>
              <a:gd name="connsiteX0" fmla="*/ 0 w 8293271"/>
              <a:gd name="connsiteY0" fmla="*/ 0 h 838200"/>
              <a:gd name="connsiteX1" fmla="*/ 4854500 w 8293271"/>
              <a:gd name="connsiteY1" fmla="*/ 0 h 838200"/>
              <a:gd name="connsiteX2" fmla="*/ 5273600 w 8293271"/>
              <a:gd name="connsiteY2" fmla="*/ 419100 h 838200"/>
              <a:gd name="connsiteX3" fmla="*/ 8293271 w 8293271"/>
              <a:gd name="connsiteY3" fmla="*/ 381663 h 838200"/>
              <a:gd name="connsiteX4" fmla="*/ 4854500 w 8293271"/>
              <a:gd name="connsiteY4" fmla="*/ 838200 h 838200"/>
              <a:gd name="connsiteX5" fmla="*/ 0 w 8293271"/>
              <a:gd name="connsiteY5" fmla="*/ 838200 h 838200"/>
              <a:gd name="connsiteX6" fmla="*/ 0 w 8293271"/>
              <a:gd name="connsiteY6" fmla="*/ 0 h 838200"/>
              <a:gd name="connsiteX0" fmla="*/ 0 w 8297415"/>
              <a:gd name="connsiteY0" fmla="*/ 0 h 846151"/>
              <a:gd name="connsiteX1" fmla="*/ 4854500 w 8297415"/>
              <a:gd name="connsiteY1" fmla="*/ 0 h 846151"/>
              <a:gd name="connsiteX2" fmla="*/ 5273600 w 8297415"/>
              <a:gd name="connsiteY2" fmla="*/ 419100 h 846151"/>
              <a:gd name="connsiteX3" fmla="*/ 8293271 w 8297415"/>
              <a:gd name="connsiteY3" fmla="*/ 381663 h 846151"/>
              <a:gd name="connsiteX4" fmla="*/ 8297415 w 8297415"/>
              <a:gd name="connsiteY4" fmla="*/ 846151 h 846151"/>
              <a:gd name="connsiteX5" fmla="*/ 0 w 8297415"/>
              <a:gd name="connsiteY5" fmla="*/ 838200 h 846151"/>
              <a:gd name="connsiteX6" fmla="*/ 0 w 8297415"/>
              <a:gd name="connsiteY6" fmla="*/ 0 h 846151"/>
              <a:gd name="connsiteX0" fmla="*/ 0 w 8297415"/>
              <a:gd name="connsiteY0" fmla="*/ 0 h 846151"/>
              <a:gd name="connsiteX1" fmla="*/ 4854500 w 8297415"/>
              <a:gd name="connsiteY1" fmla="*/ 0 h 846151"/>
              <a:gd name="connsiteX2" fmla="*/ 5273600 w 8297415"/>
              <a:gd name="connsiteY2" fmla="*/ 419100 h 846151"/>
              <a:gd name="connsiteX3" fmla="*/ 8293271 w 8297415"/>
              <a:gd name="connsiteY3" fmla="*/ 413468 h 846151"/>
              <a:gd name="connsiteX4" fmla="*/ 8297415 w 8297415"/>
              <a:gd name="connsiteY4" fmla="*/ 846151 h 846151"/>
              <a:gd name="connsiteX5" fmla="*/ 0 w 8297415"/>
              <a:gd name="connsiteY5" fmla="*/ 838200 h 846151"/>
              <a:gd name="connsiteX6" fmla="*/ 0 w 8297415"/>
              <a:gd name="connsiteY6" fmla="*/ 0 h 846151"/>
              <a:gd name="connsiteX0" fmla="*/ 0 w 8297415"/>
              <a:gd name="connsiteY0" fmla="*/ 0 h 846151"/>
              <a:gd name="connsiteX1" fmla="*/ 4854500 w 8297415"/>
              <a:gd name="connsiteY1" fmla="*/ 0 h 846151"/>
              <a:gd name="connsiteX2" fmla="*/ 5273600 w 8297415"/>
              <a:gd name="connsiteY2" fmla="*/ 419100 h 846151"/>
              <a:gd name="connsiteX3" fmla="*/ 8293271 w 8297415"/>
              <a:gd name="connsiteY3" fmla="*/ 429370 h 846151"/>
              <a:gd name="connsiteX4" fmla="*/ 8297415 w 8297415"/>
              <a:gd name="connsiteY4" fmla="*/ 846151 h 846151"/>
              <a:gd name="connsiteX5" fmla="*/ 0 w 8297415"/>
              <a:gd name="connsiteY5" fmla="*/ 838200 h 846151"/>
              <a:gd name="connsiteX6" fmla="*/ 0 w 8297415"/>
              <a:gd name="connsiteY6" fmla="*/ 0 h 846151"/>
              <a:gd name="connsiteX0" fmla="*/ 0 w 8293332"/>
              <a:gd name="connsiteY0" fmla="*/ 0 h 846151"/>
              <a:gd name="connsiteX1" fmla="*/ 4854500 w 8293332"/>
              <a:gd name="connsiteY1" fmla="*/ 0 h 846151"/>
              <a:gd name="connsiteX2" fmla="*/ 5273600 w 8293332"/>
              <a:gd name="connsiteY2" fmla="*/ 419100 h 846151"/>
              <a:gd name="connsiteX3" fmla="*/ 8293271 w 8293332"/>
              <a:gd name="connsiteY3" fmla="*/ 429370 h 846151"/>
              <a:gd name="connsiteX4" fmla="*/ 8273561 w 8293332"/>
              <a:gd name="connsiteY4" fmla="*/ 846151 h 846151"/>
              <a:gd name="connsiteX5" fmla="*/ 0 w 8293332"/>
              <a:gd name="connsiteY5" fmla="*/ 838200 h 846151"/>
              <a:gd name="connsiteX6" fmla="*/ 0 w 8293332"/>
              <a:gd name="connsiteY6" fmla="*/ 0 h 846151"/>
              <a:gd name="connsiteX0" fmla="*/ 0 w 8285412"/>
              <a:gd name="connsiteY0" fmla="*/ 0 h 846151"/>
              <a:gd name="connsiteX1" fmla="*/ 4854500 w 8285412"/>
              <a:gd name="connsiteY1" fmla="*/ 0 h 846151"/>
              <a:gd name="connsiteX2" fmla="*/ 5273600 w 8285412"/>
              <a:gd name="connsiteY2" fmla="*/ 419100 h 846151"/>
              <a:gd name="connsiteX3" fmla="*/ 8285320 w 8285412"/>
              <a:gd name="connsiteY3" fmla="*/ 421419 h 846151"/>
              <a:gd name="connsiteX4" fmla="*/ 8273561 w 8285412"/>
              <a:gd name="connsiteY4" fmla="*/ 846151 h 846151"/>
              <a:gd name="connsiteX5" fmla="*/ 0 w 8285412"/>
              <a:gd name="connsiteY5" fmla="*/ 838200 h 846151"/>
              <a:gd name="connsiteX6" fmla="*/ 0 w 8285412"/>
              <a:gd name="connsiteY6" fmla="*/ 0 h 846151"/>
              <a:gd name="connsiteX0" fmla="*/ 0 w 8277560"/>
              <a:gd name="connsiteY0" fmla="*/ 0 h 846151"/>
              <a:gd name="connsiteX1" fmla="*/ 4854500 w 8277560"/>
              <a:gd name="connsiteY1" fmla="*/ 0 h 846151"/>
              <a:gd name="connsiteX2" fmla="*/ 5273600 w 8277560"/>
              <a:gd name="connsiteY2" fmla="*/ 419100 h 846151"/>
              <a:gd name="connsiteX3" fmla="*/ 8277369 w 8277560"/>
              <a:gd name="connsiteY3" fmla="*/ 405517 h 846151"/>
              <a:gd name="connsiteX4" fmla="*/ 8273561 w 8277560"/>
              <a:gd name="connsiteY4" fmla="*/ 846151 h 846151"/>
              <a:gd name="connsiteX5" fmla="*/ 0 w 8277560"/>
              <a:gd name="connsiteY5" fmla="*/ 838200 h 846151"/>
              <a:gd name="connsiteX6" fmla="*/ 0 w 8277560"/>
              <a:gd name="connsiteY6" fmla="*/ 0 h 846151"/>
              <a:gd name="connsiteX0" fmla="*/ 0 w 9778910"/>
              <a:gd name="connsiteY0" fmla="*/ 0 h 846151"/>
              <a:gd name="connsiteX1" fmla="*/ 4854500 w 9778910"/>
              <a:gd name="connsiteY1" fmla="*/ 0 h 846151"/>
              <a:gd name="connsiteX2" fmla="*/ 5273600 w 9778910"/>
              <a:gd name="connsiteY2" fmla="*/ 419100 h 846151"/>
              <a:gd name="connsiteX3" fmla="*/ 9778910 w 9778910"/>
              <a:gd name="connsiteY3" fmla="*/ 415142 h 846151"/>
              <a:gd name="connsiteX4" fmla="*/ 8273561 w 9778910"/>
              <a:gd name="connsiteY4" fmla="*/ 846151 h 846151"/>
              <a:gd name="connsiteX5" fmla="*/ 0 w 9778910"/>
              <a:gd name="connsiteY5" fmla="*/ 838200 h 846151"/>
              <a:gd name="connsiteX6" fmla="*/ 0 w 9778910"/>
              <a:gd name="connsiteY6" fmla="*/ 0 h 846151"/>
              <a:gd name="connsiteX0" fmla="*/ 0 w 9788536"/>
              <a:gd name="connsiteY0" fmla="*/ 0 h 846151"/>
              <a:gd name="connsiteX1" fmla="*/ 4854500 w 9788536"/>
              <a:gd name="connsiteY1" fmla="*/ 0 h 846151"/>
              <a:gd name="connsiteX2" fmla="*/ 5273600 w 9788536"/>
              <a:gd name="connsiteY2" fmla="*/ 419100 h 846151"/>
              <a:gd name="connsiteX3" fmla="*/ 9788536 w 9788536"/>
              <a:gd name="connsiteY3" fmla="*/ 434392 h 846151"/>
              <a:gd name="connsiteX4" fmla="*/ 8273561 w 9788536"/>
              <a:gd name="connsiteY4" fmla="*/ 846151 h 846151"/>
              <a:gd name="connsiteX5" fmla="*/ 0 w 9788536"/>
              <a:gd name="connsiteY5" fmla="*/ 838200 h 846151"/>
              <a:gd name="connsiteX6" fmla="*/ 0 w 9788536"/>
              <a:gd name="connsiteY6" fmla="*/ 0 h 846151"/>
              <a:gd name="connsiteX0" fmla="*/ 0 w 9803978"/>
              <a:gd name="connsiteY0" fmla="*/ 0 h 838200"/>
              <a:gd name="connsiteX1" fmla="*/ 4854500 w 9803978"/>
              <a:gd name="connsiteY1" fmla="*/ 0 h 838200"/>
              <a:gd name="connsiteX2" fmla="*/ 5273600 w 9803978"/>
              <a:gd name="connsiteY2" fmla="*/ 419100 h 838200"/>
              <a:gd name="connsiteX3" fmla="*/ 9788536 w 9803978"/>
              <a:gd name="connsiteY3" fmla="*/ 434392 h 838200"/>
              <a:gd name="connsiteX4" fmla="*/ 9803978 w 9803978"/>
              <a:gd name="connsiteY4" fmla="*/ 836525 h 838200"/>
              <a:gd name="connsiteX5" fmla="*/ 0 w 9803978"/>
              <a:gd name="connsiteY5" fmla="*/ 838200 h 838200"/>
              <a:gd name="connsiteX6" fmla="*/ 0 w 9803978"/>
              <a:gd name="connsiteY6" fmla="*/ 0 h 838200"/>
              <a:gd name="connsiteX0" fmla="*/ 0 w 9803978"/>
              <a:gd name="connsiteY0" fmla="*/ 0 h 838200"/>
              <a:gd name="connsiteX1" fmla="*/ 4854500 w 9803978"/>
              <a:gd name="connsiteY1" fmla="*/ 0 h 838200"/>
              <a:gd name="connsiteX2" fmla="*/ 5273600 w 9803978"/>
              <a:gd name="connsiteY2" fmla="*/ 419100 h 838200"/>
              <a:gd name="connsiteX3" fmla="*/ 9798161 w 9803978"/>
              <a:gd name="connsiteY3" fmla="*/ 415143 h 838200"/>
              <a:gd name="connsiteX4" fmla="*/ 9803978 w 9803978"/>
              <a:gd name="connsiteY4" fmla="*/ 836525 h 838200"/>
              <a:gd name="connsiteX5" fmla="*/ 0 w 9803978"/>
              <a:gd name="connsiteY5" fmla="*/ 838200 h 838200"/>
              <a:gd name="connsiteX6" fmla="*/ 0 w 9803978"/>
              <a:gd name="connsiteY6" fmla="*/ 0 h 838200"/>
              <a:gd name="connsiteX0" fmla="*/ 0 w 9798161"/>
              <a:gd name="connsiteY0" fmla="*/ 0 h 838200"/>
              <a:gd name="connsiteX1" fmla="*/ 4854500 w 9798161"/>
              <a:gd name="connsiteY1" fmla="*/ 0 h 838200"/>
              <a:gd name="connsiteX2" fmla="*/ 5273600 w 9798161"/>
              <a:gd name="connsiteY2" fmla="*/ 419100 h 838200"/>
              <a:gd name="connsiteX3" fmla="*/ 9798161 w 9798161"/>
              <a:gd name="connsiteY3" fmla="*/ 415143 h 838200"/>
              <a:gd name="connsiteX4" fmla="*/ 6839302 w 9798161"/>
              <a:gd name="connsiteY4" fmla="*/ 831050 h 838200"/>
              <a:gd name="connsiteX5" fmla="*/ 0 w 9798161"/>
              <a:gd name="connsiteY5" fmla="*/ 838200 h 838200"/>
              <a:gd name="connsiteX6" fmla="*/ 0 w 9798161"/>
              <a:gd name="connsiteY6" fmla="*/ 0 h 838200"/>
              <a:gd name="connsiteX0" fmla="*/ 0 w 6880482"/>
              <a:gd name="connsiteY0" fmla="*/ 0 h 838200"/>
              <a:gd name="connsiteX1" fmla="*/ 4854500 w 6880482"/>
              <a:gd name="connsiteY1" fmla="*/ 0 h 838200"/>
              <a:gd name="connsiteX2" fmla="*/ 5273600 w 6880482"/>
              <a:gd name="connsiteY2" fmla="*/ 419100 h 838200"/>
              <a:gd name="connsiteX3" fmla="*/ 6880451 w 6880482"/>
              <a:gd name="connsiteY3" fmla="*/ 420619 h 838200"/>
              <a:gd name="connsiteX4" fmla="*/ 6839302 w 6880482"/>
              <a:gd name="connsiteY4" fmla="*/ 831050 h 838200"/>
              <a:gd name="connsiteX5" fmla="*/ 0 w 6880482"/>
              <a:gd name="connsiteY5" fmla="*/ 838200 h 838200"/>
              <a:gd name="connsiteX6" fmla="*/ 0 w 6880482"/>
              <a:gd name="connsiteY6" fmla="*/ 0 h 838200"/>
              <a:gd name="connsiteX0" fmla="*/ 0 w 6892779"/>
              <a:gd name="connsiteY0" fmla="*/ 0 h 838200"/>
              <a:gd name="connsiteX1" fmla="*/ 4854500 w 6892779"/>
              <a:gd name="connsiteY1" fmla="*/ 0 h 838200"/>
              <a:gd name="connsiteX2" fmla="*/ 5273600 w 6892779"/>
              <a:gd name="connsiteY2" fmla="*/ 419100 h 838200"/>
              <a:gd name="connsiteX3" fmla="*/ 6880451 w 6892779"/>
              <a:gd name="connsiteY3" fmla="*/ 420619 h 838200"/>
              <a:gd name="connsiteX4" fmla="*/ 6892779 w 6892779"/>
              <a:gd name="connsiteY4" fmla="*/ 837700 h 838200"/>
              <a:gd name="connsiteX5" fmla="*/ 0 w 6892779"/>
              <a:gd name="connsiteY5" fmla="*/ 838200 h 838200"/>
              <a:gd name="connsiteX6" fmla="*/ 0 w 6892779"/>
              <a:gd name="connsiteY6" fmla="*/ 0 h 838200"/>
              <a:gd name="connsiteX0" fmla="*/ 0 w 6880607"/>
              <a:gd name="connsiteY0" fmla="*/ 0 h 838200"/>
              <a:gd name="connsiteX1" fmla="*/ 4854500 w 6880607"/>
              <a:gd name="connsiteY1" fmla="*/ 0 h 838200"/>
              <a:gd name="connsiteX2" fmla="*/ 5273600 w 6880607"/>
              <a:gd name="connsiteY2" fmla="*/ 419100 h 838200"/>
              <a:gd name="connsiteX3" fmla="*/ 6880451 w 6880607"/>
              <a:gd name="connsiteY3" fmla="*/ 420619 h 838200"/>
              <a:gd name="connsiteX4" fmla="*/ 6874953 w 6880607"/>
              <a:gd name="connsiteY4" fmla="*/ 837700 h 838200"/>
              <a:gd name="connsiteX5" fmla="*/ 0 w 6880607"/>
              <a:gd name="connsiteY5" fmla="*/ 838200 h 838200"/>
              <a:gd name="connsiteX6" fmla="*/ 0 w 6880607"/>
              <a:gd name="connsiteY6" fmla="*/ 0 h 838200"/>
              <a:gd name="connsiteX0" fmla="*/ 0 w 6874953"/>
              <a:gd name="connsiteY0" fmla="*/ 0 h 838200"/>
              <a:gd name="connsiteX1" fmla="*/ 4854500 w 6874953"/>
              <a:gd name="connsiteY1" fmla="*/ 0 h 838200"/>
              <a:gd name="connsiteX2" fmla="*/ 5273600 w 6874953"/>
              <a:gd name="connsiteY2" fmla="*/ 419100 h 838200"/>
              <a:gd name="connsiteX3" fmla="*/ 6873322 w 6874953"/>
              <a:gd name="connsiteY3" fmla="*/ 417295 h 838200"/>
              <a:gd name="connsiteX4" fmla="*/ 6874953 w 6874953"/>
              <a:gd name="connsiteY4" fmla="*/ 837700 h 838200"/>
              <a:gd name="connsiteX5" fmla="*/ 0 w 6874953"/>
              <a:gd name="connsiteY5" fmla="*/ 838200 h 838200"/>
              <a:gd name="connsiteX6" fmla="*/ 0 w 6874953"/>
              <a:gd name="connsiteY6" fmla="*/ 0 h 838200"/>
              <a:gd name="connsiteX0" fmla="*/ 0 w 6874953"/>
              <a:gd name="connsiteY0" fmla="*/ 0 h 838200"/>
              <a:gd name="connsiteX1" fmla="*/ 4854500 w 6874953"/>
              <a:gd name="connsiteY1" fmla="*/ 0 h 838200"/>
              <a:gd name="connsiteX2" fmla="*/ 5273600 w 6874953"/>
              <a:gd name="connsiteY2" fmla="*/ 419100 h 838200"/>
              <a:gd name="connsiteX3" fmla="*/ 6873322 w 6874953"/>
              <a:gd name="connsiteY3" fmla="*/ 420620 h 838200"/>
              <a:gd name="connsiteX4" fmla="*/ 6874953 w 6874953"/>
              <a:gd name="connsiteY4" fmla="*/ 837700 h 838200"/>
              <a:gd name="connsiteX5" fmla="*/ 0 w 6874953"/>
              <a:gd name="connsiteY5" fmla="*/ 838200 h 838200"/>
              <a:gd name="connsiteX6" fmla="*/ 0 w 6874953"/>
              <a:gd name="connsiteY6" fmla="*/ 0 h 838200"/>
              <a:gd name="connsiteX0" fmla="*/ 0 w 10168180"/>
              <a:gd name="connsiteY0" fmla="*/ 0 h 853331"/>
              <a:gd name="connsiteX1" fmla="*/ 4854500 w 10168180"/>
              <a:gd name="connsiteY1" fmla="*/ 0 h 853331"/>
              <a:gd name="connsiteX2" fmla="*/ 5273600 w 10168180"/>
              <a:gd name="connsiteY2" fmla="*/ 419100 h 853331"/>
              <a:gd name="connsiteX3" fmla="*/ 6873322 w 10168180"/>
              <a:gd name="connsiteY3" fmla="*/ 420620 h 853331"/>
              <a:gd name="connsiteX4" fmla="*/ 10168180 w 10168180"/>
              <a:gd name="connsiteY4" fmla="*/ 853331 h 853331"/>
              <a:gd name="connsiteX5" fmla="*/ 0 w 10168180"/>
              <a:gd name="connsiteY5" fmla="*/ 838200 h 853331"/>
              <a:gd name="connsiteX6" fmla="*/ 0 w 10168180"/>
              <a:gd name="connsiteY6" fmla="*/ 0 h 853331"/>
              <a:gd name="connsiteX0" fmla="*/ 0 w 10175372"/>
              <a:gd name="connsiteY0" fmla="*/ 0 h 853331"/>
              <a:gd name="connsiteX1" fmla="*/ 4854500 w 10175372"/>
              <a:gd name="connsiteY1" fmla="*/ 0 h 853331"/>
              <a:gd name="connsiteX2" fmla="*/ 5273600 w 10175372"/>
              <a:gd name="connsiteY2" fmla="*/ 419100 h 853331"/>
              <a:gd name="connsiteX3" fmla="*/ 10175239 w 10175372"/>
              <a:gd name="connsiteY3" fmla="*/ 467511 h 853331"/>
              <a:gd name="connsiteX4" fmla="*/ 10168180 w 10175372"/>
              <a:gd name="connsiteY4" fmla="*/ 853331 h 853331"/>
              <a:gd name="connsiteX5" fmla="*/ 0 w 10175372"/>
              <a:gd name="connsiteY5" fmla="*/ 838200 h 853331"/>
              <a:gd name="connsiteX6" fmla="*/ 0 w 10175372"/>
              <a:gd name="connsiteY6" fmla="*/ 0 h 853331"/>
              <a:gd name="connsiteX0" fmla="*/ 0 w 10175372"/>
              <a:gd name="connsiteY0" fmla="*/ 0 h 853331"/>
              <a:gd name="connsiteX1" fmla="*/ 4854500 w 10175372"/>
              <a:gd name="connsiteY1" fmla="*/ 0 h 853331"/>
              <a:gd name="connsiteX2" fmla="*/ 5273600 w 10175372"/>
              <a:gd name="connsiteY2" fmla="*/ 419100 h 853331"/>
              <a:gd name="connsiteX3" fmla="*/ 10175239 w 10175372"/>
              <a:gd name="connsiteY3" fmla="*/ 444065 h 853331"/>
              <a:gd name="connsiteX4" fmla="*/ 10168180 w 10175372"/>
              <a:gd name="connsiteY4" fmla="*/ 853331 h 853331"/>
              <a:gd name="connsiteX5" fmla="*/ 0 w 10175372"/>
              <a:gd name="connsiteY5" fmla="*/ 838200 h 853331"/>
              <a:gd name="connsiteX6" fmla="*/ 0 w 10175372"/>
              <a:gd name="connsiteY6" fmla="*/ 0 h 853331"/>
              <a:gd name="connsiteX0" fmla="*/ 0 w 10168180"/>
              <a:gd name="connsiteY0" fmla="*/ 0 h 853331"/>
              <a:gd name="connsiteX1" fmla="*/ 4854500 w 10168180"/>
              <a:gd name="connsiteY1" fmla="*/ 0 h 853331"/>
              <a:gd name="connsiteX2" fmla="*/ 5273600 w 10168180"/>
              <a:gd name="connsiteY2" fmla="*/ 419100 h 853331"/>
              <a:gd name="connsiteX3" fmla="*/ 10157860 w 10168180"/>
              <a:gd name="connsiteY3" fmla="*/ 428434 h 853331"/>
              <a:gd name="connsiteX4" fmla="*/ 10168180 w 10168180"/>
              <a:gd name="connsiteY4" fmla="*/ 853331 h 853331"/>
              <a:gd name="connsiteX5" fmla="*/ 0 w 10168180"/>
              <a:gd name="connsiteY5" fmla="*/ 838200 h 853331"/>
              <a:gd name="connsiteX6" fmla="*/ 0 w 10168180"/>
              <a:gd name="connsiteY6" fmla="*/ 0 h 853331"/>
              <a:gd name="connsiteX0" fmla="*/ 0 w 10168180"/>
              <a:gd name="connsiteY0" fmla="*/ 0 h 853331"/>
              <a:gd name="connsiteX1" fmla="*/ 4854500 w 10168180"/>
              <a:gd name="connsiteY1" fmla="*/ 0 h 853331"/>
              <a:gd name="connsiteX2" fmla="*/ 5273600 w 10168180"/>
              <a:gd name="connsiteY2" fmla="*/ 419100 h 853331"/>
              <a:gd name="connsiteX3" fmla="*/ 10157860 w 10168180"/>
              <a:gd name="connsiteY3" fmla="*/ 412804 h 853331"/>
              <a:gd name="connsiteX4" fmla="*/ 10168180 w 10168180"/>
              <a:gd name="connsiteY4" fmla="*/ 853331 h 853331"/>
              <a:gd name="connsiteX5" fmla="*/ 0 w 10168180"/>
              <a:gd name="connsiteY5" fmla="*/ 838200 h 853331"/>
              <a:gd name="connsiteX6" fmla="*/ 0 w 10168180"/>
              <a:gd name="connsiteY6" fmla="*/ 0 h 853331"/>
              <a:gd name="connsiteX0" fmla="*/ 0 w 10175372"/>
              <a:gd name="connsiteY0" fmla="*/ 0 h 853331"/>
              <a:gd name="connsiteX1" fmla="*/ 4854500 w 10175372"/>
              <a:gd name="connsiteY1" fmla="*/ 0 h 853331"/>
              <a:gd name="connsiteX2" fmla="*/ 5273600 w 10175372"/>
              <a:gd name="connsiteY2" fmla="*/ 419100 h 853331"/>
              <a:gd name="connsiteX3" fmla="*/ 10175239 w 10175372"/>
              <a:gd name="connsiteY3" fmla="*/ 420619 h 853331"/>
              <a:gd name="connsiteX4" fmla="*/ 10168180 w 10175372"/>
              <a:gd name="connsiteY4" fmla="*/ 853331 h 853331"/>
              <a:gd name="connsiteX5" fmla="*/ 0 w 10175372"/>
              <a:gd name="connsiteY5" fmla="*/ 838200 h 853331"/>
              <a:gd name="connsiteX6" fmla="*/ 0 w 10175372"/>
              <a:gd name="connsiteY6" fmla="*/ 0 h 853331"/>
              <a:gd name="connsiteX0" fmla="*/ 0 w 10175372"/>
              <a:gd name="connsiteY0" fmla="*/ 0 h 853331"/>
              <a:gd name="connsiteX1" fmla="*/ 4754398 w 10175372"/>
              <a:gd name="connsiteY1" fmla="*/ 0 h 853331"/>
              <a:gd name="connsiteX2" fmla="*/ 5273600 w 10175372"/>
              <a:gd name="connsiteY2" fmla="*/ 419100 h 853331"/>
              <a:gd name="connsiteX3" fmla="*/ 10175239 w 10175372"/>
              <a:gd name="connsiteY3" fmla="*/ 420619 h 853331"/>
              <a:gd name="connsiteX4" fmla="*/ 10168180 w 10175372"/>
              <a:gd name="connsiteY4" fmla="*/ 853331 h 853331"/>
              <a:gd name="connsiteX5" fmla="*/ 0 w 10175372"/>
              <a:gd name="connsiteY5" fmla="*/ 838200 h 853331"/>
              <a:gd name="connsiteX6" fmla="*/ 0 w 10175372"/>
              <a:gd name="connsiteY6" fmla="*/ 0 h 853331"/>
              <a:gd name="connsiteX0" fmla="*/ 0 w 11424460"/>
              <a:gd name="connsiteY0" fmla="*/ 0 h 853331"/>
              <a:gd name="connsiteX1" fmla="*/ 4754398 w 11424460"/>
              <a:gd name="connsiteY1" fmla="*/ 0 h 853331"/>
              <a:gd name="connsiteX2" fmla="*/ 5273600 w 11424460"/>
              <a:gd name="connsiteY2" fmla="*/ 419100 h 853331"/>
              <a:gd name="connsiteX3" fmla="*/ 10175239 w 11424460"/>
              <a:gd name="connsiteY3" fmla="*/ 420619 h 853331"/>
              <a:gd name="connsiteX4" fmla="*/ 11424460 w 11424460"/>
              <a:gd name="connsiteY4" fmla="*/ 853331 h 853331"/>
              <a:gd name="connsiteX5" fmla="*/ 0 w 11424460"/>
              <a:gd name="connsiteY5" fmla="*/ 838200 h 853331"/>
              <a:gd name="connsiteX6" fmla="*/ 0 w 11424460"/>
              <a:gd name="connsiteY6" fmla="*/ 0 h 853331"/>
              <a:gd name="connsiteX0" fmla="*/ 0 w 11424460"/>
              <a:gd name="connsiteY0" fmla="*/ 0 h 853331"/>
              <a:gd name="connsiteX1" fmla="*/ 4754398 w 11424460"/>
              <a:gd name="connsiteY1" fmla="*/ 0 h 853331"/>
              <a:gd name="connsiteX2" fmla="*/ 5273600 w 11424460"/>
              <a:gd name="connsiteY2" fmla="*/ 419100 h 853331"/>
              <a:gd name="connsiteX3" fmla="*/ 11406495 w 11424460"/>
              <a:gd name="connsiteY3" fmla="*/ 416608 h 853331"/>
              <a:gd name="connsiteX4" fmla="*/ 11424460 w 11424460"/>
              <a:gd name="connsiteY4" fmla="*/ 853331 h 853331"/>
              <a:gd name="connsiteX5" fmla="*/ 0 w 11424460"/>
              <a:gd name="connsiteY5" fmla="*/ 838200 h 853331"/>
              <a:gd name="connsiteX6" fmla="*/ 0 w 11424460"/>
              <a:gd name="connsiteY6" fmla="*/ 0 h 853331"/>
              <a:gd name="connsiteX0" fmla="*/ 0 w 11424460"/>
              <a:gd name="connsiteY0" fmla="*/ 0 h 853331"/>
              <a:gd name="connsiteX1" fmla="*/ 4754398 w 11424460"/>
              <a:gd name="connsiteY1" fmla="*/ 0 h 853331"/>
              <a:gd name="connsiteX2" fmla="*/ 5273600 w 11424460"/>
              <a:gd name="connsiteY2" fmla="*/ 419100 h 853331"/>
              <a:gd name="connsiteX3" fmla="*/ 11411500 w 11424460"/>
              <a:gd name="connsiteY3" fmla="*/ 424629 h 853331"/>
              <a:gd name="connsiteX4" fmla="*/ 11424460 w 11424460"/>
              <a:gd name="connsiteY4" fmla="*/ 853331 h 853331"/>
              <a:gd name="connsiteX5" fmla="*/ 0 w 11424460"/>
              <a:gd name="connsiteY5" fmla="*/ 838200 h 853331"/>
              <a:gd name="connsiteX6" fmla="*/ 0 w 11424460"/>
              <a:gd name="connsiteY6" fmla="*/ 0 h 853331"/>
              <a:gd name="connsiteX0" fmla="*/ 0 w 11424460"/>
              <a:gd name="connsiteY0" fmla="*/ 0 h 853331"/>
              <a:gd name="connsiteX1" fmla="*/ 4754398 w 11424460"/>
              <a:gd name="connsiteY1" fmla="*/ 0 h 853331"/>
              <a:gd name="connsiteX2" fmla="*/ 5273600 w 11424460"/>
              <a:gd name="connsiteY2" fmla="*/ 419100 h 853331"/>
              <a:gd name="connsiteX3" fmla="*/ 11411500 w 11424460"/>
              <a:gd name="connsiteY3" fmla="*/ 416609 h 853331"/>
              <a:gd name="connsiteX4" fmla="*/ 11424460 w 11424460"/>
              <a:gd name="connsiteY4" fmla="*/ 853331 h 853331"/>
              <a:gd name="connsiteX5" fmla="*/ 0 w 11424460"/>
              <a:gd name="connsiteY5" fmla="*/ 838200 h 853331"/>
              <a:gd name="connsiteX6" fmla="*/ 0 w 11424460"/>
              <a:gd name="connsiteY6" fmla="*/ 0 h 853331"/>
              <a:gd name="connsiteX0" fmla="*/ 0 w 11411633"/>
              <a:gd name="connsiteY0" fmla="*/ 0 h 845310"/>
              <a:gd name="connsiteX1" fmla="*/ 4754398 w 11411633"/>
              <a:gd name="connsiteY1" fmla="*/ 0 h 845310"/>
              <a:gd name="connsiteX2" fmla="*/ 5273600 w 11411633"/>
              <a:gd name="connsiteY2" fmla="*/ 419100 h 845310"/>
              <a:gd name="connsiteX3" fmla="*/ 11411500 w 11411633"/>
              <a:gd name="connsiteY3" fmla="*/ 416609 h 845310"/>
              <a:gd name="connsiteX4" fmla="*/ 11404440 w 11411633"/>
              <a:gd name="connsiteY4" fmla="*/ 845310 h 845310"/>
              <a:gd name="connsiteX5" fmla="*/ 0 w 11411633"/>
              <a:gd name="connsiteY5" fmla="*/ 838200 h 845310"/>
              <a:gd name="connsiteX6" fmla="*/ 0 w 11411633"/>
              <a:gd name="connsiteY6" fmla="*/ 0 h 845310"/>
              <a:gd name="connsiteX0" fmla="*/ 0 w 11404440"/>
              <a:gd name="connsiteY0" fmla="*/ 0 h 845310"/>
              <a:gd name="connsiteX1" fmla="*/ 4754398 w 11404440"/>
              <a:gd name="connsiteY1" fmla="*/ 0 h 845310"/>
              <a:gd name="connsiteX2" fmla="*/ 5273600 w 11404440"/>
              <a:gd name="connsiteY2" fmla="*/ 419100 h 845310"/>
              <a:gd name="connsiteX3" fmla="*/ 11401488 w 11404440"/>
              <a:gd name="connsiteY3" fmla="*/ 424629 h 845310"/>
              <a:gd name="connsiteX4" fmla="*/ 11404440 w 11404440"/>
              <a:gd name="connsiteY4" fmla="*/ 845310 h 845310"/>
              <a:gd name="connsiteX5" fmla="*/ 0 w 11404440"/>
              <a:gd name="connsiteY5" fmla="*/ 838200 h 845310"/>
              <a:gd name="connsiteX6" fmla="*/ 0 w 11404440"/>
              <a:gd name="connsiteY6" fmla="*/ 0 h 845310"/>
              <a:gd name="connsiteX0" fmla="*/ 0 w 11404440"/>
              <a:gd name="connsiteY0" fmla="*/ 0 h 845310"/>
              <a:gd name="connsiteX1" fmla="*/ 4754398 w 11404440"/>
              <a:gd name="connsiteY1" fmla="*/ 0 h 845310"/>
              <a:gd name="connsiteX2" fmla="*/ 5097627 w 11404440"/>
              <a:gd name="connsiteY2" fmla="*/ 278095 h 845310"/>
              <a:gd name="connsiteX3" fmla="*/ 11401488 w 11404440"/>
              <a:gd name="connsiteY3" fmla="*/ 424629 h 845310"/>
              <a:gd name="connsiteX4" fmla="*/ 11404440 w 11404440"/>
              <a:gd name="connsiteY4" fmla="*/ 845310 h 845310"/>
              <a:gd name="connsiteX5" fmla="*/ 0 w 11404440"/>
              <a:gd name="connsiteY5" fmla="*/ 838200 h 845310"/>
              <a:gd name="connsiteX6" fmla="*/ 0 w 11404440"/>
              <a:gd name="connsiteY6" fmla="*/ 0 h 845310"/>
              <a:gd name="connsiteX0" fmla="*/ 0 w 11408513"/>
              <a:gd name="connsiteY0" fmla="*/ 0 h 845310"/>
              <a:gd name="connsiteX1" fmla="*/ 4754398 w 11408513"/>
              <a:gd name="connsiteY1" fmla="*/ 0 h 845310"/>
              <a:gd name="connsiteX2" fmla="*/ 5097627 w 11408513"/>
              <a:gd name="connsiteY2" fmla="*/ 278095 h 845310"/>
              <a:gd name="connsiteX3" fmla="*/ 11408323 w 11408513"/>
              <a:gd name="connsiteY3" fmla="*/ 293219 h 845310"/>
              <a:gd name="connsiteX4" fmla="*/ 11404440 w 11408513"/>
              <a:gd name="connsiteY4" fmla="*/ 845310 h 845310"/>
              <a:gd name="connsiteX5" fmla="*/ 0 w 11408513"/>
              <a:gd name="connsiteY5" fmla="*/ 838200 h 845310"/>
              <a:gd name="connsiteX6" fmla="*/ 0 w 11408513"/>
              <a:gd name="connsiteY6" fmla="*/ 0 h 845310"/>
              <a:gd name="connsiteX0" fmla="*/ 0 w 11408513"/>
              <a:gd name="connsiteY0" fmla="*/ 0 h 845310"/>
              <a:gd name="connsiteX1" fmla="*/ 4754398 w 11408513"/>
              <a:gd name="connsiteY1" fmla="*/ 0 h 845310"/>
              <a:gd name="connsiteX2" fmla="*/ 5097627 w 11408513"/>
              <a:gd name="connsiteY2" fmla="*/ 278095 h 845310"/>
              <a:gd name="connsiteX3" fmla="*/ 11408323 w 11408513"/>
              <a:gd name="connsiteY3" fmla="*/ 276793 h 845310"/>
              <a:gd name="connsiteX4" fmla="*/ 11404440 w 11408513"/>
              <a:gd name="connsiteY4" fmla="*/ 845310 h 845310"/>
              <a:gd name="connsiteX5" fmla="*/ 0 w 11408513"/>
              <a:gd name="connsiteY5" fmla="*/ 838200 h 845310"/>
              <a:gd name="connsiteX6" fmla="*/ 0 w 11408513"/>
              <a:gd name="connsiteY6" fmla="*/ 0 h 845310"/>
              <a:gd name="connsiteX0" fmla="*/ 0 w 11418106"/>
              <a:gd name="connsiteY0" fmla="*/ 0 h 839834"/>
              <a:gd name="connsiteX1" fmla="*/ 4754398 w 11418106"/>
              <a:gd name="connsiteY1" fmla="*/ 0 h 839834"/>
              <a:gd name="connsiteX2" fmla="*/ 5097627 w 11418106"/>
              <a:gd name="connsiteY2" fmla="*/ 278095 h 839834"/>
              <a:gd name="connsiteX3" fmla="*/ 11408323 w 11418106"/>
              <a:gd name="connsiteY3" fmla="*/ 276793 h 839834"/>
              <a:gd name="connsiteX4" fmla="*/ 11418106 w 11418106"/>
              <a:gd name="connsiteY4" fmla="*/ 839834 h 839834"/>
              <a:gd name="connsiteX5" fmla="*/ 0 w 11418106"/>
              <a:gd name="connsiteY5" fmla="*/ 838200 h 839834"/>
              <a:gd name="connsiteX6" fmla="*/ 0 w 11418106"/>
              <a:gd name="connsiteY6" fmla="*/ 0 h 839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18106" h="839834">
                <a:moveTo>
                  <a:pt x="0" y="0"/>
                </a:moveTo>
                <a:lnTo>
                  <a:pt x="4754398" y="0"/>
                </a:lnTo>
                <a:lnTo>
                  <a:pt x="5097627" y="278095"/>
                </a:lnTo>
                <a:lnTo>
                  <a:pt x="11408323" y="276793"/>
                </a:lnTo>
                <a:cubicBezTo>
                  <a:pt x="11409704" y="431622"/>
                  <a:pt x="11416725" y="685005"/>
                  <a:pt x="11418106" y="839834"/>
                </a:cubicBezTo>
                <a:lnTo>
                  <a:pt x="0" y="838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Richtungspfeil 3"/>
          <p:cNvSpPr/>
          <p:nvPr userDrawn="1"/>
        </p:nvSpPr>
        <p:spPr bwMode="auto">
          <a:xfrm flipV="1">
            <a:off x="-8048" y="0"/>
            <a:ext cx="3970447" cy="838200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Richtungspfeil 4"/>
          <p:cNvSpPr/>
          <p:nvPr userDrawn="1"/>
        </p:nvSpPr>
        <p:spPr bwMode="auto">
          <a:xfrm flipV="1">
            <a:off x="0" y="0"/>
            <a:ext cx="3657600" cy="838200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Richtungspfeil 5"/>
          <p:cNvSpPr/>
          <p:nvPr userDrawn="1"/>
        </p:nvSpPr>
        <p:spPr bwMode="auto">
          <a:xfrm flipV="1">
            <a:off x="0" y="0"/>
            <a:ext cx="3368600" cy="838200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4300"/>
            <a:ext cx="2667000" cy="60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/>
          </p:nvPr>
        </p:nvSpPr>
        <p:spPr>
          <a:xfrm>
            <a:off x="4114800" y="-15138"/>
            <a:ext cx="5029201" cy="548538"/>
          </a:xfrm>
        </p:spPr>
        <p:txBody>
          <a:bodyPr bIns="72000" anchor="b" anchorCtr="0"/>
          <a:lstStyle>
            <a:lvl1pPr marL="0" indent="0">
              <a:buNone/>
              <a:defRPr sz="1200" i="1"/>
            </a:lvl1pPr>
            <a:lvl2pPr marL="457200" indent="0">
              <a:buNone/>
              <a:defRPr sz="1200" i="1"/>
            </a:lvl2pPr>
            <a:lvl3pPr marL="914400" indent="0">
              <a:buNone/>
              <a:defRPr sz="1200" i="1"/>
            </a:lvl3pPr>
            <a:lvl4pPr marL="1371600" indent="0">
              <a:buNone/>
              <a:defRPr sz="1200" i="1"/>
            </a:lvl4pPr>
            <a:lvl5pPr marL="1828800" indent="0">
              <a:buNone/>
              <a:defRPr sz="1200" i="1"/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28600" y="4198716"/>
            <a:ext cx="8001000" cy="60188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  <a:defRPr sz="3200" b="1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3581400"/>
          </a:xfrm>
        </p:spPr>
        <p:txBody>
          <a:bodyPr/>
          <a:lstStyle/>
          <a:p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228600" y="4787900"/>
            <a:ext cx="8001000" cy="1155700"/>
          </a:xfrm>
        </p:spPr>
        <p:txBody>
          <a:bodyPr/>
          <a:lstStyle>
            <a:lvl1pPr marL="0" indent="0">
              <a:buNone/>
              <a:defRPr sz="1600" i="1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1600" i="1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600" i="1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 i="1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 i="1"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Rechteck 13"/>
          <p:cNvSpPr/>
          <p:nvPr userDrawn="1"/>
        </p:nvSpPr>
        <p:spPr bwMode="auto">
          <a:xfrm>
            <a:off x="-54000" y="3537673"/>
            <a:ext cx="9252000" cy="152400"/>
          </a:xfrm>
          <a:prstGeom prst="rect">
            <a:avLst/>
          </a:prstGeom>
          <a:solidFill>
            <a:schemeClr val="accent3">
              <a:lumMod val="50000"/>
              <a:alpha val="7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obliqueBottomLeft"/>
            <a:lightRig rig="threePt" dir="t"/>
          </a:scene3d>
        </p:spPr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mit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533400" y="6324600"/>
            <a:ext cx="4032000" cy="203133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5" name="Textplatzhalter 3"/>
          <p:cNvSpPr>
            <a:spLocks noGrp="1"/>
          </p:cNvSpPr>
          <p:nvPr>
            <p:ph type="body" sz="quarter" idx="12"/>
          </p:nvPr>
        </p:nvSpPr>
        <p:spPr>
          <a:xfrm>
            <a:off x="6324600" y="6324600"/>
            <a:ext cx="2286000" cy="203133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chtungspfeil 8"/>
          <p:cNvSpPr/>
          <p:nvPr userDrawn="1"/>
        </p:nvSpPr>
        <p:spPr bwMode="auto">
          <a:xfrm flipV="1">
            <a:off x="0" y="-5648"/>
            <a:ext cx="9149187" cy="839837"/>
          </a:xfrm>
          <a:custGeom>
            <a:avLst/>
            <a:gdLst>
              <a:gd name="connsiteX0" fmla="*/ 0 w 5273600"/>
              <a:gd name="connsiteY0" fmla="*/ 0 h 838200"/>
              <a:gd name="connsiteX1" fmla="*/ 4854500 w 5273600"/>
              <a:gd name="connsiteY1" fmla="*/ 0 h 838200"/>
              <a:gd name="connsiteX2" fmla="*/ 5273600 w 5273600"/>
              <a:gd name="connsiteY2" fmla="*/ 419100 h 838200"/>
              <a:gd name="connsiteX3" fmla="*/ 4854500 w 5273600"/>
              <a:gd name="connsiteY3" fmla="*/ 838200 h 838200"/>
              <a:gd name="connsiteX4" fmla="*/ 0 w 5273600"/>
              <a:gd name="connsiteY4" fmla="*/ 838200 h 838200"/>
              <a:gd name="connsiteX5" fmla="*/ 0 w 5273600"/>
              <a:gd name="connsiteY5" fmla="*/ 0 h 838200"/>
              <a:gd name="connsiteX0" fmla="*/ 0 w 5273600"/>
              <a:gd name="connsiteY0" fmla="*/ 0 h 838200"/>
              <a:gd name="connsiteX1" fmla="*/ 4854500 w 5273600"/>
              <a:gd name="connsiteY1" fmla="*/ 0 h 838200"/>
              <a:gd name="connsiteX2" fmla="*/ 5273600 w 5273600"/>
              <a:gd name="connsiteY2" fmla="*/ 419100 h 838200"/>
              <a:gd name="connsiteX3" fmla="*/ 5128652 w 5273600"/>
              <a:gd name="connsiteY3" fmla="*/ 572494 h 838200"/>
              <a:gd name="connsiteX4" fmla="*/ 4854500 w 5273600"/>
              <a:gd name="connsiteY4" fmla="*/ 838200 h 838200"/>
              <a:gd name="connsiteX5" fmla="*/ 0 w 5273600"/>
              <a:gd name="connsiteY5" fmla="*/ 838200 h 838200"/>
              <a:gd name="connsiteX6" fmla="*/ 0 w 5273600"/>
              <a:gd name="connsiteY6" fmla="*/ 0 h 838200"/>
              <a:gd name="connsiteX0" fmla="*/ 0 w 8293271"/>
              <a:gd name="connsiteY0" fmla="*/ 0 h 838200"/>
              <a:gd name="connsiteX1" fmla="*/ 4854500 w 8293271"/>
              <a:gd name="connsiteY1" fmla="*/ 0 h 838200"/>
              <a:gd name="connsiteX2" fmla="*/ 5273600 w 8293271"/>
              <a:gd name="connsiteY2" fmla="*/ 419100 h 838200"/>
              <a:gd name="connsiteX3" fmla="*/ 8293271 w 8293271"/>
              <a:gd name="connsiteY3" fmla="*/ 381663 h 838200"/>
              <a:gd name="connsiteX4" fmla="*/ 4854500 w 8293271"/>
              <a:gd name="connsiteY4" fmla="*/ 838200 h 838200"/>
              <a:gd name="connsiteX5" fmla="*/ 0 w 8293271"/>
              <a:gd name="connsiteY5" fmla="*/ 838200 h 838200"/>
              <a:gd name="connsiteX6" fmla="*/ 0 w 8293271"/>
              <a:gd name="connsiteY6" fmla="*/ 0 h 838200"/>
              <a:gd name="connsiteX0" fmla="*/ 0 w 8297415"/>
              <a:gd name="connsiteY0" fmla="*/ 0 h 846151"/>
              <a:gd name="connsiteX1" fmla="*/ 4854500 w 8297415"/>
              <a:gd name="connsiteY1" fmla="*/ 0 h 846151"/>
              <a:gd name="connsiteX2" fmla="*/ 5273600 w 8297415"/>
              <a:gd name="connsiteY2" fmla="*/ 419100 h 846151"/>
              <a:gd name="connsiteX3" fmla="*/ 8293271 w 8297415"/>
              <a:gd name="connsiteY3" fmla="*/ 381663 h 846151"/>
              <a:gd name="connsiteX4" fmla="*/ 8297415 w 8297415"/>
              <a:gd name="connsiteY4" fmla="*/ 846151 h 846151"/>
              <a:gd name="connsiteX5" fmla="*/ 0 w 8297415"/>
              <a:gd name="connsiteY5" fmla="*/ 838200 h 846151"/>
              <a:gd name="connsiteX6" fmla="*/ 0 w 8297415"/>
              <a:gd name="connsiteY6" fmla="*/ 0 h 846151"/>
              <a:gd name="connsiteX0" fmla="*/ 0 w 8297415"/>
              <a:gd name="connsiteY0" fmla="*/ 0 h 846151"/>
              <a:gd name="connsiteX1" fmla="*/ 4854500 w 8297415"/>
              <a:gd name="connsiteY1" fmla="*/ 0 h 846151"/>
              <a:gd name="connsiteX2" fmla="*/ 5273600 w 8297415"/>
              <a:gd name="connsiteY2" fmla="*/ 419100 h 846151"/>
              <a:gd name="connsiteX3" fmla="*/ 8293271 w 8297415"/>
              <a:gd name="connsiteY3" fmla="*/ 413468 h 846151"/>
              <a:gd name="connsiteX4" fmla="*/ 8297415 w 8297415"/>
              <a:gd name="connsiteY4" fmla="*/ 846151 h 846151"/>
              <a:gd name="connsiteX5" fmla="*/ 0 w 8297415"/>
              <a:gd name="connsiteY5" fmla="*/ 838200 h 846151"/>
              <a:gd name="connsiteX6" fmla="*/ 0 w 8297415"/>
              <a:gd name="connsiteY6" fmla="*/ 0 h 846151"/>
              <a:gd name="connsiteX0" fmla="*/ 0 w 8297415"/>
              <a:gd name="connsiteY0" fmla="*/ 0 h 846151"/>
              <a:gd name="connsiteX1" fmla="*/ 4854500 w 8297415"/>
              <a:gd name="connsiteY1" fmla="*/ 0 h 846151"/>
              <a:gd name="connsiteX2" fmla="*/ 5273600 w 8297415"/>
              <a:gd name="connsiteY2" fmla="*/ 419100 h 846151"/>
              <a:gd name="connsiteX3" fmla="*/ 8293271 w 8297415"/>
              <a:gd name="connsiteY3" fmla="*/ 429370 h 846151"/>
              <a:gd name="connsiteX4" fmla="*/ 8297415 w 8297415"/>
              <a:gd name="connsiteY4" fmla="*/ 846151 h 846151"/>
              <a:gd name="connsiteX5" fmla="*/ 0 w 8297415"/>
              <a:gd name="connsiteY5" fmla="*/ 838200 h 846151"/>
              <a:gd name="connsiteX6" fmla="*/ 0 w 8297415"/>
              <a:gd name="connsiteY6" fmla="*/ 0 h 846151"/>
              <a:gd name="connsiteX0" fmla="*/ 0 w 8293332"/>
              <a:gd name="connsiteY0" fmla="*/ 0 h 846151"/>
              <a:gd name="connsiteX1" fmla="*/ 4854500 w 8293332"/>
              <a:gd name="connsiteY1" fmla="*/ 0 h 846151"/>
              <a:gd name="connsiteX2" fmla="*/ 5273600 w 8293332"/>
              <a:gd name="connsiteY2" fmla="*/ 419100 h 846151"/>
              <a:gd name="connsiteX3" fmla="*/ 8293271 w 8293332"/>
              <a:gd name="connsiteY3" fmla="*/ 429370 h 846151"/>
              <a:gd name="connsiteX4" fmla="*/ 8273561 w 8293332"/>
              <a:gd name="connsiteY4" fmla="*/ 846151 h 846151"/>
              <a:gd name="connsiteX5" fmla="*/ 0 w 8293332"/>
              <a:gd name="connsiteY5" fmla="*/ 838200 h 846151"/>
              <a:gd name="connsiteX6" fmla="*/ 0 w 8293332"/>
              <a:gd name="connsiteY6" fmla="*/ 0 h 846151"/>
              <a:gd name="connsiteX0" fmla="*/ 0 w 8285412"/>
              <a:gd name="connsiteY0" fmla="*/ 0 h 846151"/>
              <a:gd name="connsiteX1" fmla="*/ 4854500 w 8285412"/>
              <a:gd name="connsiteY1" fmla="*/ 0 h 846151"/>
              <a:gd name="connsiteX2" fmla="*/ 5273600 w 8285412"/>
              <a:gd name="connsiteY2" fmla="*/ 419100 h 846151"/>
              <a:gd name="connsiteX3" fmla="*/ 8285320 w 8285412"/>
              <a:gd name="connsiteY3" fmla="*/ 421419 h 846151"/>
              <a:gd name="connsiteX4" fmla="*/ 8273561 w 8285412"/>
              <a:gd name="connsiteY4" fmla="*/ 846151 h 846151"/>
              <a:gd name="connsiteX5" fmla="*/ 0 w 8285412"/>
              <a:gd name="connsiteY5" fmla="*/ 838200 h 846151"/>
              <a:gd name="connsiteX6" fmla="*/ 0 w 8285412"/>
              <a:gd name="connsiteY6" fmla="*/ 0 h 846151"/>
              <a:gd name="connsiteX0" fmla="*/ 0 w 8277560"/>
              <a:gd name="connsiteY0" fmla="*/ 0 h 846151"/>
              <a:gd name="connsiteX1" fmla="*/ 4854500 w 8277560"/>
              <a:gd name="connsiteY1" fmla="*/ 0 h 846151"/>
              <a:gd name="connsiteX2" fmla="*/ 5273600 w 8277560"/>
              <a:gd name="connsiteY2" fmla="*/ 419100 h 846151"/>
              <a:gd name="connsiteX3" fmla="*/ 8277369 w 8277560"/>
              <a:gd name="connsiteY3" fmla="*/ 405517 h 846151"/>
              <a:gd name="connsiteX4" fmla="*/ 8273561 w 8277560"/>
              <a:gd name="connsiteY4" fmla="*/ 846151 h 846151"/>
              <a:gd name="connsiteX5" fmla="*/ 0 w 8277560"/>
              <a:gd name="connsiteY5" fmla="*/ 838200 h 846151"/>
              <a:gd name="connsiteX6" fmla="*/ 0 w 8277560"/>
              <a:gd name="connsiteY6" fmla="*/ 0 h 846151"/>
              <a:gd name="connsiteX0" fmla="*/ 0 w 9778910"/>
              <a:gd name="connsiteY0" fmla="*/ 0 h 846151"/>
              <a:gd name="connsiteX1" fmla="*/ 4854500 w 9778910"/>
              <a:gd name="connsiteY1" fmla="*/ 0 h 846151"/>
              <a:gd name="connsiteX2" fmla="*/ 5273600 w 9778910"/>
              <a:gd name="connsiteY2" fmla="*/ 419100 h 846151"/>
              <a:gd name="connsiteX3" fmla="*/ 9778910 w 9778910"/>
              <a:gd name="connsiteY3" fmla="*/ 415142 h 846151"/>
              <a:gd name="connsiteX4" fmla="*/ 8273561 w 9778910"/>
              <a:gd name="connsiteY4" fmla="*/ 846151 h 846151"/>
              <a:gd name="connsiteX5" fmla="*/ 0 w 9778910"/>
              <a:gd name="connsiteY5" fmla="*/ 838200 h 846151"/>
              <a:gd name="connsiteX6" fmla="*/ 0 w 9778910"/>
              <a:gd name="connsiteY6" fmla="*/ 0 h 846151"/>
              <a:gd name="connsiteX0" fmla="*/ 0 w 9788536"/>
              <a:gd name="connsiteY0" fmla="*/ 0 h 846151"/>
              <a:gd name="connsiteX1" fmla="*/ 4854500 w 9788536"/>
              <a:gd name="connsiteY1" fmla="*/ 0 h 846151"/>
              <a:gd name="connsiteX2" fmla="*/ 5273600 w 9788536"/>
              <a:gd name="connsiteY2" fmla="*/ 419100 h 846151"/>
              <a:gd name="connsiteX3" fmla="*/ 9788536 w 9788536"/>
              <a:gd name="connsiteY3" fmla="*/ 434392 h 846151"/>
              <a:gd name="connsiteX4" fmla="*/ 8273561 w 9788536"/>
              <a:gd name="connsiteY4" fmla="*/ 846151 h 846151"/>
              <a:gd name="connsiteX5" fmla="*/ 0 w 9788536"/>
              <a:gd name="connsiteY5" fmla="*/ 838200 h 846151"/>
              <a:gd name="connsiteX6" fmla="*/ 0 w 9788536"/>
              <a:gd name="connsiteY6" fmla="*/ 0 h 846151"/>
              <a:gd name="connsiteX0" fmla="*/ 0 w 9803978"/>
              <a:gd name="connsiteY0" fmla="*/ 0 h 838200"/>
              <a:gd name="connsiteX1" fmla="*/ 4854500 w 9803978"/>
              <a:gd name="connsiteY1" fmla="*/ 0 h 838200"/>
              <a:gd name="connsiteX2" fmla="*/ 5273600 w 9803978"/>
              <a:gd name="connsiteY2" fmla="*/ 419100 h 838200"/>
              <a:gd name="connsiteX3" fmla="*/ 9788536 w 9803978"/>
              <a:gd name="connsiteY3" fmla="*/ 434392 h 838200"/>
              <a:gd name="connsiteX4" fmla="*/ 9803978 w 9803978"/>
              <a:gd name="connsiteY4" fmla="*/ 836525 h 838200"/>
              <a:gd name="connsiteX5" fmla="*/ 0 w 9803978"/>
              <a:gd name="connsiteY5" fmla="*/ 838200 h 838200"/>
              <a:gd name="connsiteX6" fmla="*/ 0 w 9803978"/>
              <a:gd name="connsiteY6" fmla="*/ 0 h 838200"/>
              <a:gd name="connsiteX0" fmla="*/ 0 w 9803978"/>
              <a:gd name="connsiteY0" fmla="*/ 0 h 838200"/>
              <a:gd name="connsiteX1" fmla="*/ 4854500 w 9803978"/>
              <a:gd name="connsiteY1" fmla="*/ 0 h 838200"/>
              <a:gd name="connsiteX2" fmla="*/ 5273600 w 9803978"/>
              <a:gd name="connsiteY2" fmla="*/ 419100 h 838200"/>
              <a:gd name="connsiteX3" fmla="*/ 9798161 w 9803978"/>
              <a:gd name="connsiteY3" fmla="*/ 415143 h 838200"/>
              <a:gd name="connsiteX4" fmla="*/ 9803978 w 9803978"/>
              <a:gd name="connsiteY4" fmla="*/ 836525 h 838200"/>
              <a:gd name="connsiteX5" fmla="*/ 0 w 9803978"/>
              <a:gd name="connsiteY5" fmla="*/ 838200 h 838200"/>
              <a:gd name="connsiteX6" fmla="*/ 0 w 9803978"/>
              <a:gd name="connsiteY6" fmla="*/ 0 h 838200"/>
              <a:gd name="connsiteX0" fmla="*/ 0 w 9798161"/>
              <a:gd name="connsiteY0" fmla="*/ 0 h 838200"/>
              <a:gd name="connsiteX1" fmla="*/ 4854500 w 9798161"/>
              <a:gd name="connsiteY1" fmla="*/ 0 h 838200"/>
              <a:gd name="connsiteX2" fmla="*/ 5273600 w 9798161"/>
              <a:gd name="connsiteY2" fmla="*/ 419100 h 838200"/>
              <a:gd name="connsiteX3" fmla="*/ 9798161 w 9798161"/>
              <a:gd name="connsiteY3" fmla="*/ 415143 h 838200"/>
              <a:gd name="connsiteX4" fmla="*/ 6839302 w 9798161"/>
              <a:gd name="connsiteY4" fmla="*/ 831050 h 838200"/>
              <a:gd name="connsiteX5" fmla="*/ 0 w 9798161"/>
              <a:gd name="connsiteY5" fmla="*/ 838200 h 838200"/>
              <a:gd name="connsiteX6" fmla="*/ 0 w 9798161"/>
              <a:gd name="connsiteY6" fmla="*/ 0 h 838200"/>
              <a:gd name="connsiteX0" fmla="*/ 0 w 6880482"/>
              <a:gd name="connsiteY0" fmla="*/ 0 h 838200"/>
              <a:gd name="connsiteX1" fmla="*/ 4854500 w 6880482"/>
              <a:gd name="connsiteY1" fmla="*/ 0 h 838200"/>
              <a:gd name="connsiteX2" fmla="*/ 5273600 w 6880482"/>
              <a:gd name="connsiteY2" fmla="*/ 419100 h 838200"/>
              <a:gd name="connsiteX3" fmla="*/ 6880451 w 6880482"/>
              <a:gd name="connsiteY3" fmla="*/ 420619 h 838200"/>
              <a:gd name="connsiteX4" fmla="*/ 6839302 w 6880482"/>
              <a:gd name="connsiteY4" fmla="*/ 831050 h 838200"/>
              <a:gd name="connsiteX5" fmla="*/ 0 w 6880482"/>
              <a:gd name="connsiteY5" fmla="*/ 838200 h 838200"/>
              <a:gd name="connsiteX6" fmla="*/ 0 w 6880482"/>
              <a:gd name="connsiteY6" fmla="*/ 0 h 838200"/>
              <a:gd name="connsiteX0" fmla="*/ 0 w 6892779"/>
              <a:gd name="connsiteY0" fmla="*/ 0 h 838200"/>
              <a:gd name="connsiteX1" fmla="*/ 4854500 w 6892779"/>
              <a:gd name="connsiteY1" fmla="*/ 0 h 838200"/>
              <a:gd name="connsiteX2" fmla="*/ 5273600 w 6892779"/>
              <a:gd name="connsiteY2" fmla="*/ 419100 h 838200"/>
              <a:gd name="connsiteX3" fmla="*/ 6880451 w 6892779"/>
              <a:gd name="connsiteY3" fmla="*/ 420619 h 838200"/>
              <a:gd name="connsiteX4" fmla="*/ 6892779 w 6892779"/>
              <a:gd name="connsiteY4" fmla="*/ 837700 h 838200"/>
              <a:gd name="connsiteX5" fmla="*/ 0 w 6892779"/>
              <a:gd name="connsiteY5" fmla="*/ 838200 h 838200"/>
              <a:gd name="connsiteX6" fmla="*/ 0 w 6892779"/>
              <a:gd name="connsiteY6" fmla="*/ 0 h 838200"/>
              <a:gd name="connsiteX0" fmla="*/ 0 w 6880607"/>
              <a:gd name="connsiteY0" fmla="*/ 0 h 838200"/>
              <a:gd name="connsiteX1" fmla="*/ 4854500 w 6880607"/>
              <a:gd name="connsiteY1" fmla="*/ 0 h 838200"/>
              <a:gd name="connsiteX2" fmla="*/ 5273600 w 6880607"/>
              <a:gd name="connsiteY2" fmla="*/ 419100 h 838200"/>
              <a:gd name="connsiteX3" fmla="*/ 6880451 w 6880607"/>
              <a:gd name="connsiteY3" fmla="*/ 420619 h 838200"/>
              <a:gd name="connsiteX4" fmla="*/ 6874953 w 6880607"/>
              <a:gd name="connsiteY4" fmla="*/ 837700 h 838200"/>
              <a:gd name="connsiteX5" fmla="*/ 0 w 6880607"/>
              <a:gd name="connsiteY5" fmla="*/ 838200 h 838200"/>
              <a:gd name="connsiteX6" fmla="*/ 0 w 6880607"/>
              <a:gd name="connsiteY6" fmla="*/ 0 h 838200"/>
              <a:gd name="connsiteX0" fmla="*/ 0 w 6874953"/>
              <a:gd name="connsiteY0" fmla="*/ 0 h 838200"/>
              <a:gd name="connsiteX1" fmla="*/ 4854500 w 6874953"/>
              <a:gd name="connsiteY1" fmla="*/ 0 h 838200"/>
              <a:gd name="connsiteX2" fmla="*/ 5273600 w 6874953"/>
              <a:gd name="connsiteY2" fmla="*/ 419100 h 838200"/>
              <a:gd name="connsiteX3" fmla="*/ 6873322 w 6874953"/>
              <a:gd name="connsiteY3" fmla="*/ 417295 h 838200"/>
              <a:gd name="connsiteX4" fmla="*/ 6874953 w 6874953"/>
              <a:gd name="connsiteY4" fmla="*/ 837700 h 838200"/>
              <a:gd name="connsiteX5" fmla="*/ 0 w 6874953"/>
              <a:gd name="connsiteY5" fmla="*/ 838200 h 838200"/>
              <a:gd name="connsiteX6" fmla="*/ 0 w 6874953"/>
              <a:gd name="connsiteY6" fmla="*/ 0 h 838200"/>
              <a:gd name="connsiteX0" fmla="*/ 0 w 6874953"/>
              <a:gd name="connsiteY0" fmla="*/ 0 h 838200"/>
              <a:gd name="connsiteX1" fmla="*/ 4854500 w 6874953"/>
              <a:gd name="connsiteY1" fmla="*/ 0 h 838200"/>
              <a:gd name="connsiteX2" fmla="*/ 5273600 w 6874953"/>
              <a:gd name="connsiteY2" fmla="*/ 419100 h 838200"/>
              <a:gd name="connsiteX3" fmla="*/ 6873322 w 6874953"/>
              <a:gd name="connsiteY3" fmla="*/ 420620 h 838200"/>
              <a:gd name="connsiteX4" fmla="*/ 6874953 w 6874953"/>
              <a:gd name="connsiteY4" fmla="*/ 837700 h 838200"/>
              <a:gd name="connsiteX5" fmla="*/ 0 w 6874953"/>
              <a:gd name="connsiteY5" fmla="*/ 838200 h 838200"/>
              <a:gd name="connsiteX6" fmla="*/ 0 w 6874953"/>
              <a:gd name="connsiteY6" fmla="*/ 0 h 838200"/>
              <a:gd name="connsiteX0" fmla="*/ 0 w 10168180"/>
              <a:gd name="connsiteY0" fmla="*/ 0 h 853331"/>
              <a:gd name="connsiteX1" fmla="*/ 4854500 w 10168180"/>
              <a:gd name="connsiteY1" fmla="*/ 0 h 853331"/>
              <a:gd name="connsiteX2" fmla="*/ 5273600 w 10168180"/>
              <a:gd name="connsiteY2" fmla="*/ 419100 h 853331"/>
              <a:gd name="connsiteX3" fmla="*/ 6873322 w 10168180"/>
              <a:gd name="connsiteY3" fmla="*/ 420620 h 853331"/>
              <a:gd name="connsiteX4" fmla="*/ 10168180 w 10168180"/>
              <a:gd name="connsiteY4" fmla="*/ 853331 h 853331"/>
              <a:gd name="connsiteX5" fmla="*/ 0 w 10168180"/>
              <a:gd name="connsiteY5" fmla="*/ 838200 h 853331"/>
              <a:gd name="connsiteX6" fmla="*/ 0 w 10168180"/>
              <a:gd name="connsiteY6" fmla="*/ 0 h 853331"/>
              <a:gd name="connsiteX0" fmla="*/ 0 w 10175372"/>
              <a:gd name="connsiteY0" fmla="*/ 0 h 853331"/>
              <a:gd name="connsiteX1" fmla="*/ 4854500 w 10175372"/>
              <a:gd name="connsiteY1" fmla="*/ 0 h 853331"/>
              <a:gd name="connsiteX2" fmla="*/ 5273600 w 10175372"/>
              <a:gd name="connsiteY2" fmla="*/ 419100 h 853331"/>
              <a:gd name="connsiteX3" fmla="*/ 10175239 w 10175372"/>
              <a:gd name="connsiteY3" fmla="*/ 467511 h 853331"/>
              <a:gd name="connsiteX4" fmla="*/ 10168180 w 10175372"/>
              <a:gd name="connsiteY4" fmla="*/ 853331 h 853331"/>
              <a:gd name="connsiteX5" fmla="*/ 0 w 10175372"/>
              <a:gd name="connsiteY5" fmla="*/ 838200 h 853331"/>
              <a:gd name="connsiteX6" fmla="*/ 0 w 10175372"/>
              <a:gd name="connsiteY6" fmla="*/ 0 h 853331"/>
              <a:gd name="connsiteX0" fmla="*/ 0 w 10175372"/>
              <a:gd name="connsiteY0" fmla="*/ 0 h 853331"/>
              <a:gd name="connsiteX1" fmla="*/ 4854500 w 10175372"/>
              <a:gd name="connsiteY1" fmla="*/ 0 h 853331"/>
              <a:gd name="connsiteX2" fmla="*/ 5273600 w 10175372"/>
              <a:gd name="connsiteY2" fmla="*/ 419100 h 853331"/>
              <a:gd name="connsiteX3" fmla="*/ 10175239 w 10175372"/>
              <a:gd name="connsiteY3" fmla="*/ 444065 h 853331"/>
              <a:gd name="connsiteX4" fmla="*/ 10168180 w 10175372"/>
              <a:gd name="connsiteY4" fmla="*/ 853331 h 853331"/>
              <a:gd name="connsiteX5" fmla="*/ 0 w 10175372"/>
              <a:gd name="connsiteY5" fmla="*/ 838200 h 853331"/>
              <a:gd name="connsiteX6" fmla="*/ 0 w 10175372"/>
              <a:gd name="connsiteY6" fmla="*/ 0 h 853331"/>
              <a:gd name="connsiteX0" fmla="*/ 0 w 10168180"/>
              <a:gd name="connsiteY0" fmla="*/ 0 h 853331"/>
              <a:gd name="connsiteX1" fmla="*/ 4854500 w 10168180"/>
              <a:gd name="connsiteY1" fmla="*/ 0 h 853331"/>
              <a:gd name="connsiteX2" fmla="*/ 5273600 w 10168180"/>
              <a:gd name="connsiteY2" fmla="*/ 419100 h 853331"/>
              <a:gd name="connsiteX3" fmla="*/ 10157860 w 10168180"/>
              <a:gd name="connsiteY3" fmla="*/ 428434 h 853331"/>
              <a:gd name="connsiteX4" fmla="*/ 10168180 w 10168180"/>
              <a:gd name="connsiteY4" fmla="*/ 853331 h 853331"/>
              <a:gd name="connsiteX5" fmla="*/ 0 w 10168180"/>
              <a:gd name="connsiteY5" fmla="*/ 838200 h 853331"/>
              <a:gd name="connsiteX6" fmla="*/ 0 w 10168180"/>
              <a:gd name="connsiteY6" fmla="*/ 0 h 853331"/>
              <a:gd name="connsiteX0" fmla="*/ 0 w 10168180"/>
              <a:gd name="connsiteY0" fmla="*/ 0 h 853331"/>
              <a:gd name="connsiteX1" fmla="*/ 4854500 w 10168180"/>
              <a:gd name="connsiteY1" fmla="*/ 0 h 853331"/>
              <a:gd name="connsiteX2" fmla="*/ 5273600 w 10168180"/>
              <a:gd name="connsiteY2" fmla="*/ 419100 h 853331"/>
              <a:gd name="connsiteX3" fmla="*/ 10157860 w 10168180"/>
              <a:gd name="connsiteY3" fmla="*/ 412804 h 853331"/>
              <a:gd name="connsiteX4" fmla="*/ 10168180 w 10168180"/>
              <a:gd name="connsiteY4" fmla="*/ 853331 h 853331"/>
              <a:gd name="connsiteX5" fmla="*/ 0 w 10168180"/>
              <a:gd name="connsiteY5" fmla="*/ 838200 h 853331"/>
              <a:gd name="connsiteX6" fmla="*/ 0 w 10168180"/>
              <a:gd name="connsiteY6" fmla="*/ 0 h 853331"/>
              <a:gd name="connsiteX0" fmla="*/ 0 w 10175372"/>
              <a:gd name="connsiteY0" fmla="*/ 0 h 853331"/>
              <a:gd name="connsiteX1" fmla="*/ 4854500 w 10175372"/>
              <a:gd name="connsiteY1" fmla="*/ 0 h 853331"/>
              <a:gd name="connsiteX2" fmla="*/ 5273600 w 10175372"/>
              <a:gd name="connsiteY2" fmla="*/ 419100 h 853331"/>
              <a:gd name="connsiteX3" fmla="*/ 10175239 w 10175372"/>
              <a:gd name="connsiteY3" fmla="*/ 420619 h 853331"/>
              <a:gd name="connsiteX4" fmla="*/ 10168180 w 10175372"/>
              <a:gd name="connsiteY4" fmla="*/ 853331 h 853331"/>
              <a:gd name="connsiteX5" fmla="*/ 0 w 10175372"/>
              <a:gd name="connsiteY5" fmla="*/ 838200 h 853331"/>
              <a:gd name="connsiteX6" fmla="*/ 0 w 10175372"/>
              <a:gd name="connsiteY6" fmla="*/ 0 h 853331"/>
              <a:gd name="connsiteX0" fmla="*/ 0 w 10175372"/>
              <a:gd name="connsiteY0" fmla="*/ 0 h 853331"/>
              <a:gd name="connsiteX1" fmla="*/ 4754398 w 10175372"/>
              <a:gd name="connsiteY1" fmla="*/ 0 h 853331"/>
              <a:gd name="connsiteX2" fmla="*/ 5273600 w 10175372"/>
              <a:gd name="connsiteY2" fmla="*/ 419100 h 853331"/>
              <a:gd name="connsiteX3" fmla="*/ 10175239 w 10175372"/>
              <a:gd name="connsiteY3" fmla="*/ 420619 h 853331"/>
              <a:gd name="connsiteX4" fmla="*/ 10168180 w 10175372"/>
              <a:gd name="connsiteY4" fmla="*/ 853331 h 853331"/>
              <a:gd name="connsiteX5" fmla="*/ 0 w 10175372"/>
              <a:gd name="connsiteY5" fmla="*/ 838200 h 853331"/>
              <a:gd name="connsiteX6" fmla="*/ 0 w 10175372"/>
              <a:gd name="connsiteY6" fmla="*/ 0 h 853331"/>
              <a:gd name="connsiteX0" fmla="*/ 0 w 11424460"/>
              <a:gd name="connsiteY0" fmla="*/ 0 h 853331"/>
              <a:gd name="connsiteX1" fmla="*/ 4754398 w 11424460"/>
              <a:gd name="connsiteY1" fmla="*/ 0 h 853331"/>
              <a:gd name="connsiteX2" fmla="*/ 5273600 w 11424460"/>
              <a:gd name="connsiteY2" fmla="*/ 419100 h 853331"/>
              <a:gd name="connsiteX3" fmla="*/ 10175239 w 11424460"/>
              <a:gd name="connsiteY3" fmla="*/ 420619 h 853331"/>
              <a:gd name="connsiteX4" fmla="*/ 11424460 w 11424460"/>
              <a:gd name="connsiteY4" fmla="*/ 853331 h 853331"/>
              <a:gd name="connsiteX5" fmla="*/ 0 w 11424460"/>
              <a:gd name="connsiteY5" fmla="*/ 838200 h 853331"/>
              <a:gd name="connsiteX6" fmla="*/ 0 w 11424460"/>
              <a:gd name="connsiteY6" fmla="*/ 0 h 853331"/>
              <a:gd name="connsiteX0" fmla="*/ 0 w 11424460"/>
              <a:gd name="connsiteY0" fmla="*/ 0 h 853331"/>
              <a:gd name="connsiteX1" fmla="*/ 4754398 w 11424460"/>
              <a:gd name="connsiteY1" fmla="*/ 0 h 853331"/>
              <a:gd name="connsiteX2" fmla="*/ 5273600 w 11424460"/>
              <a:gd name="connsiteY2" fmla="*/ 419100 h 853331"/>
              <a:gd name="connsiteX3" fmla="*/ 11406495 w 11424460"/>
              <a:gd name="connsiteY3" fmla="*/ 416608 h 853331"/>
              <a:gd name="connsiteX4" fmla="*/ 11424460 w 11424460"/>
              <a:gd name="connsiteY4" fmla="*/ 853331 h 853331"/>
              <a:gd name="connsiteX5" fmla="*/ 0 w 11424460"/>
              <a:gd name="connsiteY5" fmla="*/ 838200 h 853331"/>
              <a:gd name="connsiteX6" fmla="*/ 0 w 11424460"/>
              <a:gd name="connsiteY6" fmla="*/ 0 h 853331"/>
              <a:gd name="connsiteX0" fmla="*/ 0 w 11424460"/>
              <a:gd name="connsiteY0" fmla="*/ 0 h 853331"/>
              <a:gd name="connsiteX1" fmla="*/ 4754398 w 11424460"/>
              <a:gd name="connsiteY1" fmla="*/ 0 h 853331"/>
              <a:gd name="connsiteX2" fmla="*/ 5273600 w 11424460"/>
              <a:gd name="connsiteY2" fmla="*/ 419100 h 853331"/>
              <a:gd name="connsiteX3" fmla="*/ 11411500 w 11424460"/>
              <a:gd name="connsiteY3" fmla="*/ 424629 h 853331"/>
              <a:gd name="connsiteX4" fmla="*/ 11424460 w 11424460"/>
              <a:gd name="connsiteY4" fmla="*/ 853331 h 853331"/>
              <a:gd name="connsiteX5" fmla="*/ 0 w 11424460"/>
              <a:gd name="connsiteY5" fmla="*/ 838200 h 853331"/>
              <a:gd name="connsiteX6" fmla="*/ 0 w 11424460"/>
              <a:gd name="connsiteY6" fmla="*/ 0 h 853331"/>
              <a:gd name="connsiteX0" fmla="*/ 0 w 11424460"/>
              <a:gd name="connsiteY0" fmla="*/ 0 h 853331"/>
              <a:gd name="connsiteX1" fmla="*/ 4754398 w 11424460"/>
              <a:gd name="connsiteY1" fmla="*/ 0 h 853331"/>
              <a:gd name="connsiteX2" fmla="*/ 5273600 w 11424460"/>
              <a:gd name="connsiteY2" fmla="*/ 419100 h 853331"/>
              <a:gd name="connsiteX3" fmla="*/ 11411500 w 11424460"/>
              <a:gd name="connsiteY3" fmla="*/ 416609 h 853331"/>
              <a:gd name="connsiteX4" fmla="*/ 11424460 w 11424460"/>
              <a:gd name="connsiteY4" fmla="*/ 853331 h 853331"/>
              <a:gd name="connsiteX5" fmla="*/ 0 w 11424460"/>
              <a:gd name="connsiteY5" fmla="*/ 838200 h 853331"/>
              <a:gd name="connsiteX6" fmla="*/ 0 w 11424460"/>
              <a:gd name="connsiteY6" fmla="*/ 0 h 853331"/>
              <a:gd name="connsiteX0" fmla="*/ 0 w 11411633"/>
              <a:gd name="connsiteY0" fmla="*/ 0 h 845310"/>
              <a:gd name="connsiteX1" fmla="*/ 4754398 w 11411633"/>
              <a:gd name="connsiteY1" fmla="*/ 0 h 845310"/>
              <a:gd name="connsiteX2" fmla="*/ 5273600 w 11411633"/>
              <a:gd name="connsiteY2" fmla="*/ 419100 h 845310"/>
              <a:gd name="connsiteX3" fmla="*/ 11411500 w 11411633"/>
              <a:gd name="connsiteY3" fmla="*/ 416609 h 845310"/>
              <a:gd name="connsiteX4" fmla="*/ 11404440 w 11411633"/>
              <a:gd name="connsiteY4" fmla="*/ 845310 h 845310"/>
              <a:gd name="connsiteX5" fmla="*/ 0 w 11411633"/>
              <a:gd name="connsiteY5" fmla="*/ 838200 h 845310"/>
              <a:gd name="connsiteX6" fmla="*/ 0 w 11411633"/>
              <a:gd name="connsiteY6" fmla="*/ 0 h 845310"/>
              <a:gd name="connsiteX0" fmla="*/ 0 w 11404440"/>
              <a:gd name="connsiteY0" fmla="*/ 0 h 845310"/>
              <a:gd name="connsiteX1" fmla="*/ 4754398 w 11404440"/>
              <a:gd name="connsiteY1" fmla="*/ 0 h 845310"/>
              <a:gd name="connsiteX2" fmla="*/ 5273600 w 11404440"/>
              <a:gd name="connsiteY2" fmla="*/ 419100 h 845310"/>
              <a:gd name="connsiteX3" fmla="*/ 11401488 w 11404440"/>
              <a:gd name="connsiteY3" fmla="*/ 424629 h 845310"/>
              <a:gd name="connsiteX4" fmla="*/ 11404440 w 11404440"/>
              <a:gd name="connsiteY4" fmla="*/ 845310 h 845310"/>
              <a:gd name="connsiteX5" fmla="*/ 0 w 11404440"/>
              <a:gd name="connsiteY5" fmla="*/ 838200 h 845310"/>
              <a:gd name="connsiteX6" fmla="*/ 0 w 11404440"/>
              <a:gd name="connsiteY6" fmla="*/ 0 h 845310"/>
              <a:gd name="connsiteX0" fmla="*/ 0 w 11404440"/>
              <a:gd name="connsiteY0" fmla="*/ 0 h 845310"/>
              <a:gd name="connsiteX1" fmla="*/ 4754398 w 11404440"/>
              <a:gd name="connsiteY1" fmla="*/ 0 h 845310"/>
              <a:gd name="connsiteX2" fmla="*/ 5097627 w 11404440"/>
              <a:gd name="connsiteY2" fmla="*/ 278095 h 845310"/>
              <a:gd name="connsiteX3" fmla="*/ 11401488 w 11404440"/>
              <a:gd name="connsiteY3" fmla="*/ 424629 h 845310"/>
              <a:gd name="connsiteX4" fmla="*/ 11404440 w 11404440"/>
              <a:gd name="connsiteY4" fmla="*/ 845310 h 845310"/>
              <a:gd name="connsiteX5" fmla="*/ 0 w 11404440"/>
              <a:gd name="connsiteY5" fmla="*/ 838200 h 845310"/>
              <a:gd name="connsiteX6" fmla="*/ 0 w 11404440"/>
              <a:gd name="connsiteY6" fmla="*/ 0 h 845310"/>
              <a:gd name="connsiteX0" fmla="*/ 0 w 11408513"/>
              <a:gd name="connsiteY0" fmla="*/ 0 h 845310"/>
              <a:gd name="connsiteX1" fmla="*/ 4754398 w 11408513"/>
              <a:gd name="connsiteY1" fmla="*/ 0 h 845310"/>
              <a:gd name="connsiteX2" fmla="*/ 5097627 w 11408513"/>
              <a:gd name="connsiteY2" fmla="*/ 278095 h 845310"/>
              <a:gd name="connsiteX3" fmla="*/ 11408323 w 11408513"/>
              <a:gd name="connsiteY3" fmla="*/ 293219 h 845310"/>
              <a:gd name="connsiteX4" fmla="*/ 11404440 w 11408513"/>
              <a:gd name="connsiteY4" fmla="*/ 845310 h 845310"/>
              <a:gd name="connsiteX5" fmla="*/ 0 w 11408513"/>
              <a:gd name="connsiteY5" fmla="*/ 838200 h 845310"/>
              <a:gd name="connsiteX6" fmla="*/ 0 w 11408513"/>
              <a:gd name="connsiteY6" fmla="*/ 0 h 845310"/>
              <a:gd name="connsiteX0" fmla="*/ 0 w 11408513"/>
              <a:gd name="connsiteY0" fmla="*/ 0 h 845310"/>
              <a:gd name="connsiteX1" fmla="*/ 4754398 w 11408513"/>
              <a:gd name="connsiteY1" fmla="*/ 0 h 845310"/>
              <a:gd name="connsiteX2" fmla="*/ 5097627 w 11408513"/>
              <a:gd name="connsiteY2" fmla="*/ 278095 h 845310"/>
              <a:gd name="connsiteX3" fmla="*/ 11408323 w 11408513"/>
              <a:gd name="connsiteY3" fmla="*/ 276793 h 845310"/>
              <a:gd name="connsiteX4" fmla="*/ 11404440 w 11408513"/>
              <a:gd name="connsiteY4" fmla="*/ 845310 h 845310"/>
              <a:gd name="connsiteX5" fmla="*/ 0 w 11408513"/>
              <a:gd name="connsiteY5" fmla="*/ 838200 h 845310"/>
              <a:gd name="connsiteX6" fmla="*/ 0 w 11408513"/>
              <a:gd name="connsiteY6" fmla="*/ 0 h 845310"/>
              <a:gd name="connsiteX0" fmla="*/ 0 w 11418106"/>
              <a:gd name="connsiteY0" fmla="*/ 0 h 839834"/>
              <a:gd name="connsiteX1" fmla="*/ 4754398 w 11418106"/>
              <a:gd name="connsiteY1" fmla="*/ 0 h 839834"/>
              <a:gd name="connsiteX2" fmla="*/ 5097627 w 11418106"/>
              <a:gd name="connsiteY2" fmla="*/ 278095 h 839834"/>
              <a:gd name="connsiteX3" fmla="*/ 11408323 w 11418106"/>
              <a:gd name="connsiteY3" fmla="*/ 276793 h 839834"/>
              <a:gd name="connsiteX4" fmla="*/ 11418106 w 11418106"/>
              <a:gd name="connsiteY4" fmla="*/ 839834 h 839834"/>
              <a:gd name="connsiteX5" fmla="*/ 0 w 11418106"/>
              <a:gd name="connsiteY5" fmla="*/ 838200 h 839834"/>
              <a:gd name="connsiteX6" fmla="*/ 0 w 11418106"/>
              <a:gd name="connsiteY6" fmla="*/ 0 h 839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18106" h="839834">
                <a:moveTo>
                  <a:pt x="0" y="0"/>
                </a:moveTo>
                <a:lnTo>
                  <a:pt x="4754398" y="0"/>
                </a:lnTo>
                <a:lnTo>
                  <a:pt x="5097627" y="278095"/>
                </a:lnTo>
                <a:lnTo>
                  <a:pt x="11408323" y="276793"/>
                </a:lnTo>
                <a:cubicBezTo>
                  <a:pt x="11409704" y="431622"/>
                  <a:pt x="11416725" y="685005"/>
                  <a:pt x="11418106" y="839834"/>
                </a:cubicBezTo>
                <a:lnTo>
                  <a:pt x="0" y="838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Richtungspfeil 3"/>
          <p:cNvSpPr/>
          <p:nvPr userDrawn="1"/>
        </p:nvSpPr>
        <p:spPr bwMode="auto">
          <a:xfrm flipV="1">
            <a:off x="-8048" y="0"/>
            <a:ext cx="3970447" cy="838200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Richtungspfeil 4"/>
          <p:cNvSpPr/>
          <p:nvPr userDrawn="1"/>
        </p:nvSpPr>
        <p:spPr bwMode="auto">
          <a:xfrm flipV="1">
            <a:off x="0" y="0"/>
            <a:ext cx="3657600" cy="838200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Richtungspfeil 5"/>
          <p:cNvSpPr/>
          <p:nvPr userDrawn="1"/>
        </p:nvSpPr>
        <p:spPr bwMode="auto">
          <a:xfrm flipV="1">
            <a:off x="0" y="0"/>
            <a:ext cx="3368600" cy="838200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4300"/>
            <a:ext cx="2667000" cy="60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/>
          </p:nvPr>
        </p:nvSpPr>
        <p:spPr>
          <a:xfrm>
            <a:off x="4114800" y="-15138"/>
            <a:ext cx="5029201" cy="548538"/>
          </a:xfrm>
        </p:spPr>
        <p:txBody>
          <a:bodyPr bIns="72000" anchor="b" anchorCtr="0"/>
          <a:lstStyle>
            <a:lvl1pPr marL="0" indent="0">
              <a:buNone/>
              <a:defRPr sz="1200" i="1"/>
            </a:lvl1pPr>
            <a:lvl2pPr marL="457200" indent="0">
              <a:buNone/>
              <a:defRPr sz="1200" i="1"/>
            </a:lvl2pPr>
            <a:lvl3pPr marL="914400" indent="0">
              <a:buNone/>
              <a:defRPr sz="1200" i="1"/>
            </a:lvl3pPr>
            <a:lvl4pPr marL="1371600" indent="0">
              <a:buNone/>
              <a:defRPr sz="1200" i="1"/>
            </a:lvl4pPr>
            <a:lvl5pPr marL="1828800" indent="0">
              <a:buNone/>
              <a:defRPr sz="1200" i="1"/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257233"/>
      </p:ext>
    </p:extLst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mit 2 Diagrammen und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21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533401" y="6358364"/>
            <a:ext cx="3856227" cy="209946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2"/>
          </p:nvPr>
        </p:nvSpPr>
        <p:spPr>
          <a:xfrm>
            <a:off x="914401" y="1471613"/>
            <a:ext cx="3475227" cy="280987"/>
          </a:xfrm>
        </p:spPr>
        <p:txBody>
          <a:bodyPr/>
          <a:lstStyle>
            <a:lvl1pPr marL="0" indent="0" algn="ctr">
              <a:buNone/>
              <a:defRPr sz="12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200"/>
            </a:lvl3pPr>
            <a:lvl4pPr marL="1371600" indent="0" algn="ctr">
              <a:buNone/>
              <a:defRPr sz="1200"/>
            </a:lvl4pPr>
            <a:lvl5pPr marL="1828800" indent="0" algn="ctr">
              <a:buNone/>
              <a:defRPr sz="1200"/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  <p:sp>
        <p:nvSpPr>
          <p:cNvPr id="24" name="Textplatzhalter 22"/>
          <p:cNvSpPr>
            <a:spLocks noGrp="1"/>
          </p:cNvSpPr>
          <p:nvPr>
            <p:ph type="body" sz="quarter" idx="13"/>
          </p:nvPr>
        </p:nvSpPr>
        <p:spPr>
          <a:xfrm>
            <a:off x="4571999" y="1471613"/>
            <a:ext cx="3813313" cy="280987"/>
          </a:xfrm>
        </p:spPr>
        <p:txBody>
          <a:bodyPr/>
          <a:lstStyle>
            <a:lvl1pPr marL="0" indent="0" algn="ctr">
              <a:buNone/>
              <a:defRPr sz="12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200"/>
            </a:lvl3pPr>
            <a:lvl4pPr marL="1371600" indent="0" algn="ctr">
              <a:buNone/>
              <a:defRPr sz="1200"/>
            </a:lvl4pPr>
            <a:lvl5pPr marL="1828800" indent="0" algn="ctr">
              <a:buNone/>
              <a:defRPr sz="1200"/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  <p:sp>
        <p:nvSpPr>
          <p:cNvPr id="26" name="Textplatzhalter 25"/>
          <p:cNvSpPr>
            <a:spLocks noGrp="1"/>
          </p:cNvSpPr>
          <p:nvPr>
            <p:ph type="body" sz="quarter" idx="14"/>
          </p:nvPr>
        </p:nvSpPr>
        <p:spPr>
          <a:xfrm rot="16200000" flipH="1">
            <a:off x="-612635" y="3425961"/>
            <a:ext cx="2673077" cy="381001"/>
          </a:xfrm>
          <a:prstGeom prst="hexagon">
            <a:avLst>
              <a:gd name="adj" fmla="val 52600"/>
              <a:gd name="vf" fmla="val 115470"/>
            </a:avLst>
          </a:prstGeom>
          <a:noFill/>
          <a:ln cap="sq">
            <a:solidFill>
              <a:schemeClr val="bg1">
                <a:lumMod val="50000"/>
              </a:schemeClr>
            </a:solidFill>
          </a:ln>
        </p:spPr>
        <p:txBody>
          <a:bodyPr vert="horz" anchor="ctr" anchorCtr="0"/>
          <a:lstStyle>
            <a:lvl1pPr marL="0" indent="0" algn="ctr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15"/>
          </p:nvPr>
        </p:nvSpPr>
        <p:spPr>
          <a:xfrm>
            <a:off x="1138238" y="4951413"/>
            <a:ext cx="7247074" cy="206375"/>
          </a:xfrm>
          <a:prstGeom prst="hexagon">
            <a:avLst>
              <a:gd name="adj" fmla="val 51585"/>
              <a:gd name="vf" fmla="val 115470"/>
            </a:avLst>
          </a:prstGeom>
          <a:ln>
            <a:solidFill>
              <a:schemeClr val="bg1">
                <a:lumMod val="50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1000"/>
            </a:lvl1pPr>
            <a:lvl2pPr marL="457200" indent="0" algn="ctr">
              <a:buNone/>
              <a:defRPr sz="10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1000"/>
            </a:lvl4pPr>
            <a:lvl5pPr marL="1828800" indent="0" algn="ctr">
              <a:buNone/>
              <a:defRPr sz="10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16"/>
          </p:nvPr>
        </p:nvSpPr>
        <p:spPr>
          <a:xfrm>
            <a:off x="1138210" y="5334000"/>
            <a:ext cx="7247102" cy="222250"/>
          </a:xfrm>
        </p:spPr>
        <p:txBody>
          <a:bodyPr/>
          <a:lstStyle>
            <a:lvl1pPr marL="0" indent="0" algn="ctr">
              <a:buNone/>
              <a:defRPr sz="1000"/>
            </a:lvl1pPr>
            <a:lvl2pPr marL="457200" indent="0" algn="ctr">
              <a:buNone/>
              <a:defRPr sz="10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1000"/>
            </a:lvl4pPr>
            <a:lvl5pPr marL="1828800" indent="0" algn="ctr">
              <a:buNone/>
              <a:defRPr sz="10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6781800" y="6324600"/>
            <a:ext cx="1828800" cy="203133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mit Text und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533400" y="6324601"/>
            <a:ext cx="4038600" cy="203133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471115" y="2971800"/>
            <a:ext cx="3708400" cy="2320511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95250" indent="-87313">
              <a:buClr>
                <a:schemeClr val="bg1">
                  <a:lumMod val="50000"/>
                </a:schemeClr>
              </a:buClr>
              <a:buSzPct val="160000"/>
              <a:buFont typeface="AppleSymbols" charset="0"/>
              <a:buChar char="﹥"/>
              <a:tabLst/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5" name="Textplatzhalter 3"/>
          <p:cNvSpPr>
            <a:spLocks noGrp="1"/>
          </p:cNvSpPr>
          <p:nvPr>
            <p:ph type="body" sz="quarter" idx="12"/>
          </p:nvPr>
        </p:nvSpPr>
        <p:spPr>
          <a:xfrm>
            <a:off x="6781800" y="6324600"/>
            <a:ext cx="1828800" cy="203133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31963"/>
            <a:ext cx="4092575" cy="443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9800" y="1731963"/>
            <a:ext cx="4094163" cy="443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04825" y="1731963"/>
            <a:ext cx="8339138" cy="44354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</p:cSld>
  <p:clrMapOvr>
    <a:masterClrMapping/>
  </p:clrMapOvr>
  <p:transition>
    <p:wipe dir="r"/>
  </p:transition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888" y="182563"/>
            <a:ext cx="8347075" cy="12827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504825" y="1731963"/>
            <a:ext cx="8339138" cy="443547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63AC2DC-BFA2-2B40-908E-C5C849A57247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650CEB1-628D-F848-989F-ED2069D4F00A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04825" y="1731963"/>
            <a:ext cx="8339138" cy="44354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de-DE"/>
              <a:t>Titelmasterformat durch Klicken bearbeiten</a:t>
            </a:r>
          </a:p>
        </p:txBody>
      </p:sp>
    </p:spTree>
  </p:cSld>
  <p:clrMapOvr>
    <a:masterClrMapping/>
  </p:clrMapOvr>
  <p:transition>
    <p:wipe dir="r"/>
  </p:transition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DCD70205-E53B-DA48-9683-18CA3129B472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3300A15-EDCD-B14F-AA7F-E066B38028BC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28600" y="4198716"/>
            <a:ext cx="8001000" cy="60188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  <a:defRPr sz="3200" b="1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3581400"/>
          </a:xfrm>
        </p:spPr>
        <p:txBody>
          <a:bodyPr/>
          <a:lstStyle/>
          <a:p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228600" y="4787900"/>
            <a:ext cx="8001000" cy="1155700"/>
          </a:xfrm>
        </p:spPr>
        <p:txBody>
          <a:bodyPr/>
          <a:lstStyle>
            <a:lvl1pPr marL="0" indent="0">
              <a:buNone/>
              <a:defRPr sz="1600" i="1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1600" i="1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600" i="1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 i="1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 i="1"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Rechteck 13"/>
          <p:cNvSpPr/>
          <p:nvPr userDrawn="1"/>
        </p:nvSpPr>
        <p:spPr bwMode="auto">
          <a:xfrm>
            <a:off x="-54000" y="3537673"/>
            <a:ext cx="9252000" cy="152400"/>
          </a:xfrm>
          <a:prstGeom prst="rect">
            <a:avLst/>
          </a:prstGeom>
          <a:solidFill>
            <a:schemeClr val="accent3">
              <a:lumMod val="50000"/>
              <a:alpha val="7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obliqueBottomLeft"/>
            <a:lightRig rig="threePt" dir="t"/>
          </a:scene3d>
        </p:spPr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F6EB492-17BC-C14D-A195-EA622902896C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  <p:sp>
        <p:nvSpPr>
          <p:cNvPr id="10" name="SmartArt-Platzhalter 9"/>
          <p:cNvSpPr>
            <a:spLocks noGrp="1"/>
          </p:cNvSpPr>
          <p:nvPr>
            <p:ph type="dgm" sz="quarter" idx="13"/>
          </p:nvPr>
        </p:nvSpPr>
        <p:spPr>
          <a:xfrm>
            <a:off x="628650" y="1219200"/>
            <a:ext cx="7829550" cy="4953000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562350" y="4778375"/>
            <a:ext cx="5324475" cy="1414463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540125" y="2454275"/>
            <a:ext cx="5322888" cy="2259013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8786813" y="88900"/>
            <a:ext cx="268287" cy="263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4" tIns="9144" rIns="9144" bIns="9144">
            <a:spAutoFit/>
          </a:bodyPr>
          <a:lstStyle/>
          <a:p>
            <a:pPr defTabSz="947738"/>
            <a:fld id="{3B80D2CE-69A5-49C4-8C23-AC68749E97A5}" type="slidenum">
              <a:rPr lang="en-US" sz="1600" b="1">
                <a:solidFill>
                  <a:srgbClr val="FAB900"/>
                </a:solidFill>
              </a:rPr>
              <a:pPr defTabSz="947738"/>
              <a:t>‹#›</a:t>
            </a:fld>
            <a:endParaRPr lang="en-US" sz="1600" b="1" dirty="0">
              <a:solidFill>
                <a:srgbClr val="FAB900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 userDrawn="1"/>
        </p:nvSpPr>
        <p:spPr bwMode="auto">
          <a:xfrm>
            <a:off x="6170109" y="6629400"/>
            <a:ext cx="297389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kern="1200" baseline="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ＭＳ Ｐゴシック" pitchFamily="29" charset="-128"/>
              </a:rPr>
              <a:t>Not for external distribution. Do Not Copy or Distribute.</a:t>
            </a:r>
            <a:endParaRPr lang="en-US" sz="900" i="1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ＭＳ Ｐゴシック" pitchFamily="2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8710833"/>
      </p:ext>
    </p:extLst>
  </p:cSld>
  <p:clrMapOvr>
    <a:masterClrMapping/>
  </p:clrMapOvr>
  <p:transition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chtungspfeil 8"/>
          <p:cNvSpPr/>
          <p:nvPr userDrawn="1"/>
        </p:nvSpPr>
        <p:spPr bwMode="auto">
          <a:xfrm flipV="1">
            <a:off x="0" y="-5648"/>
            <a:ext cx="9149187" cy="839837"/>
          </a:xfrm>
          <a:custGeom>
            <a:avLst/>
            <a:gdLst>
              <a:gd name="connsiteX0" fmla="*/ 0 w 5273600"/>
              <a:gd name="connsiteY0" fmla="*/ 0 h 838200"/>
              <a:gd name="connsiteX1" fmla="*/ 4854500 w 5273600"/>
              <a:gd name="connsiteY1" fmla="*/ 0 h 838200"/>
              <a:gd name="connsiteX2" fmla="*/ 5273600 w 5273600"/>
              <a:gd name="connsiteY2" fmla="*/ 419100 h 838200"/>
              <a:gd name="connsiteX3" fmla="*/ 4854500 w 5273600"/>
              <a:gd name="connsiteY3" fmla="*/ 838200 h 838200"/>
              <a:gd name="connsiteX4" fmla="*/ 0 w 5273600"/>
              <a:gd name="connsiteY4" fmla="*/ 838200 h 838200"/>
              <a:gd name="connsiteX5" fmla="*/ 0 w 5273600"/>
              <a:gd name="connsiteY5" fmla="*/ 0 h 838200"/>
              <a:gd name="connsiteX0" fmla="*/ 0 w 5273600"/>
              <a:gd name="connsiteY0" fmla="*/ 0 h 838200"/>
              <a:gd name="connsiteX1" fmla="*/ 4854500 w 5273600"/>
              <a:gd name="connsiteY1" fmla="*/ 0 h 838200"/>
              <a:gd name="connsiteX2" fmla="*/ 5273600 w 5273600"/>
              <a:gd name="connsiteY2" fmla="*/ 419100 h 838200"/>
              <a:gd name="connsiteX3" fmla="*/ 5128652 w 5273600"/>
              <a:gd name="connsiteY3" fmla="*/ 572494 h 838200"/>
              <a:gd name="connsiteX4" fmla="*/ 4854500 w 5273600"/>
              <a:gd name="connsiteY4" fmla="*/ 838200 h 838200"/>
              <a:gd name="connsiteX5" fmla="*/ 0 w 5273600"/>
              <a:gd name="connsiteY5" fmla="*/ 838200 h 838200"/>
              <a:gd name="connsiteX6" fmla="*/ 0 w 5273600"/>
              <a:gd name="connsiteY6" fmla="*/ 0 h 838200"/>
              <a:gd name="connsiteX0" fmla="*/ 0 w 8293271"/>
              <a:gd name="connsiteY0" fmla="*/ 0 h 838200"/>
              <a:gd name="connsiteX1" fmla="*/ 4854500 w 8293271"/>
              <a:gd name="connsiteY1" fmla="*/ 0 h 838200"/>
              <a:gd name="connsiteX2" fmla="*/ 5273600 w 8293271"/>
              <a:gd name="connsiteY2" fmla="*/ 419100 h 838200"/>
              <a:gd name="connsiteX3" fmla="*/ 8293271 w 8293271"/>
              <a:gd name="connsiteY3" fmla="*/ 381663 h 838200"/>
              <a:gd name="connsiteX4" fmla="*/ 4854500 w 8293271"/>
              <a:gd name="connsiteY4" fmla="*/ 838200 h 838200"/>
              <a:gd name="connsiteX5" fmla="*/ 0 w 8293271"/>
              <a:gd name="connsiteY5" fmla="*/ 838200 h 838200"/>
              <a:gd name="connsiteX6" fmla="*/ 0 w 8293271"/>
              <a:gd name="connsiteY6" fmla="*/ 0 h 838200"/>
              <a:gd name="connsiteX0" fmla="*/ 0 w 8297415"/>
              <a:gd name="connsiteY0" fmla="*/ 0 h 846151"/>
              <a:gd name="connsiteX1" fmla="*/ 4854500 w 8297415"/>
              <a:gd name="connsiteY1" fmla="*/ 0 h 846151"/>
              <a:gd name="connsiteX2" fmla="*/ 5273600 w 8297415"/>
              <a:gd name="connsiteY2" fmla="*/ 419100 h 846151"/>
              <a:gd name="connsiteX3" fmla="*/ 8293271 w 8297415"/>
              <a:gd name="connsiteY3" fmla="*/ 381663 h 846151"/>
              <a:gd name="connsiteX4" fmla="*/ 8297415 w 8297415"/>
              <a:gd name="connsiteY4" fmla="*/ 846151 h 846151"/>
              <a:gd name="connsiteX5" fmla="*/ 0 w 8297415"/>
              <a:gd name="connsiteY5" fmla="*/ 838200 h 846151"/>
              <a:gd name="connsiteX6" fmla="*/ 0 w 8297415"/>
              <a:gd name="connsiteY6" fmla="*/ 0 h 846151"/>
              <a:gd name="connsiteX0" fmla="*/ 0 w 8297415"/>
              <a:gd name="connsiteY0" fmla="*/ 0 h 846151"/>
              <a:gd name="connsiteX1" fmla="*/ 4854500 w 8297415"/>
              <a:gd name="connsiteY1" fmla="*/ 0 h 846151"/>
              <a:gd name="connsiteX2" fmla="*/ 5273600 w 8297415"/>
              <a:gd name="connsiteY2" fmla="*/ 419100 h 846151"/>
              <a:gd name="connsiteX3" fmla="*/ 8293271 w 8297415"/>
              <a:gd name="connsiteY3" fmla="*/ 413468 h 846151"/>
              <a:gd name="connsiteX4" fmla="*/ 8297415 w 8297415"/>
              <a:gd name="connsiteY4" fmla="*/ 846151 h 846151"/>
              <a:gd name="connsiteX5" fmla="*/ 0 w 8297415"/>
              <a:gd name="connsiteY5" fmla="*/ 838200 h 846151"/>
              <a:gd name="connsiteX6" fmla="*/ 0 w 8297415"/>
              <a:gd name="connsiteY6" fmla="*/ 0 h 846151"/>
              <a:gd name="connsiteX0" fmla="*/ 0 w 8297415"/>
              <a:gd name="connsiteY0" fmla="*/ 0 h 846151"/>
              <a:gd name="connsiteX1" fmla="*/ 4854500 w 8297415"/>
              <a:gd name="connsiteY1" fmla="*/ 0 h 846151"/>
              <a:gd name="connsiteX2" fmla="*/ 5273600 w 8297415"/>
              <a:gd name="connsiteY2" fmla="*/ 419100 h 846151"/>
              <a:gd name="connsiteX3" fmla="*/ 8293271 w 8297415"/>
              <a:gd name="connsiteY3" fmla="*/ 429370 h 846151"/>
              <a:gd name="connsiteX4" fmla="*/ 8297415 w 8297415"/>
              <a:gd name="connsiteY4" fmla="*/ 846151 h 846151"/>
              <a:gd name="connsiteX5" fmla="*/ 0 w 8297415"/>
              <a:gd name="connsiteY5" fmla="*/ 838200 h 846151"/>
              <a:gd name="connsiteX6" fmla="*/ 0 w 8297415"/>
              <a:gd name="connsiteY6" fmla="*/ 0 h 846151"/>
              <a:gd name="connsiteX0" fmla="*/ 0 w 8293332"/>
              <a:gd name="connsiteY0" fmla="*/ 0 h 846151"/>
              <a:gd name="connsiteX1" fmla="*/ 4854500 w 8293332"/>
              <a:gd name="connsiteY1" fmla="*/ 0 h 846151"/>
              <a:gd name="connsiteX2" fmla="*/ 5273600 w 8293332"/>
              <a:gd name="connsiteY2" fmla="*/ 419100 h 846151"/>
              <a:gd name="connsiteX3" fmla="*/ 8293271 w 8293332"/>
              <a:gd name="connsiteY3" fmla="*/ 429370 h 846151"/>
              <a:gd name="connsiteX4" fmla="*/ 8273561 w 8293332"/>
              <a:gd name="connsiteY4" fmla="*/ 846151 h 846151"/>
              <a:gd name="connsiteX5" fmla="*/ 0 w 8293332"/>
              <a:gd name="connsiteY5" fmla="*/ 838200 h 846151"/>
              <a:gd name="connsiteX6" fmla="*/ 0 w 8293332"/>
              <a:gd name="connsiteY6" fmla="*/ 0 h 846151"/>
              <a:gd name="connsiteX0" fmla="*/ 0 w 8285412"/>
              <a:gd name="connsiteY0" fmla="*/ 0 h 846151"/>
              <a:gd name="connsiteX1" fmla="*/ 4854500 w 8285412"/>
              <a:gd name="connsiteY1" fmla="*/ 0 h 846151"/>
              <a:gd name="connsiteX2" fmla="*/ 5273600 w 8285412"/>
              <a:gd name="connsiteY2" fmla="*/ 419100 h 846151"/>
              <a:gd name="connsiteX3" fmla="*/ 8285320 w 8285412"/>
              <a:gd name="connsiteY3" fmla="*/ 421419 h 846151"/>
              <a:gd name="connsiteX4" fmla="*/ 8273561 w 8285412"/>
              <a:gd name="connsiteY4" fmla="*/ 846151 h 846151"/>
              <a:gd name="connsiteX5" fmla="*/ 0 w 8285412"/>
              <a:gd name="connsiteY5" fmla="*/ 838200 h 846151"/>
              <a:gd name="connsiteX6" fmla="*/ 0 w 8285412"/>
              <a:gd name="connsiteY6" fmla="*/ 0 h 846151"/>
              <a:gd name="connsiteX0" fmla="*/ 0 w 8277560"/>
              <a:gd name="connsiteY0" fmla="*/ 0 h 846151"/>
              <a:gd name="connsiteX1" fmla="*/ 4854500 w 8277560"/>
              <a:gd name="connsiteY1" fmla="*/ 0 h 846151"/>
              <a:gd name="connsiteX2" fmla="*/ 5273600 w 8277560"/>
              <a:gd name="connsiteY2" fmla="*/ 419100 h 846151"/>
              <a:gd name="connsiteX3" fmla="*/ 8277369 w 8277560"/>
              <a:gd name="connsiteY3" fmla="*/ 405517 h 846151"/>
              <a:gd name="connsiteX4" fmla="*/ 8273561 w 8277560"/>
              <a:gd name="connsiteY4" fmla="*/ 846151 h 846151"/>
              <a:gd name="connsiteX5" fmla="*/ 0 w 8277560"/>
              <a:gd name="connsiteY5" fmla="*/ 838200 h 846151"/>
              <a:gd name="connsiteX6" fmla="*/ 0 w 8277560"/>
              <a:gd name="connsiteY6" fmla="*/ 0 h 846151"/>
              <a:gd name="connsiteX0" fmla="*/ 0 w 9778910"/>
              <a:gd name="connsiteY0" fmla="*/ 0 h 846151"/>
              <a:gd name="connsiteX1" fmla="*/ 4854500 w 9778910"/>
              <a:gd name="connsiteY1" fmla="*/ 0 h 846151"/>
              <a:gd name="connsiteX2" fmla="*/ 5273600 w 9778910"/>
              <a:gd name="connsiteY2" fmla="*/ 419100 h 846151"/>
              <a:gd name="connsiteX3" fmla="*/ 9778910 w 9778910"/>
              <a:gd name="connsiteY3" fmla="*/ 415142 h 846151"/>
              <a:gd name="connsiteX4" fmla="*/ 8273561 w 9778910"/>
              <a:gd name="connsiteY4" fmla="*/ 846151 h 846151"/>
              <a:gd name="connsiteX5" fmla="*/ 0 w 9778910"/>
              <a:gd name="connsiteY5" fmla="*/ 838200 h 846151"/>
              <a:gd name="connsiteX6" fmla="*/ 0 w 9778910"/>
              <a:gd name="connsiteY6" fmla="*/ 0 h 846151"/>
              <a:gd name="connsiteX0" fmla="*/ 0 w 9788536"/>
              <a:gd name="connsiteY0" fmla="*/ 0 h 846151"/>
              <a:gd name="connsiteX1" fmla="*/ 4854500 w 9788536"/>
              <a:gd name="connsiteY1" fmla="*/ 0 h 846151"/>
              <a:gd name="connsiteX2" fmla="*/ 5273600 w 9788536"/>
              <a:gd name="connsiteY2" fmla="*/ 419100 h 846151"/>
              <a:gd name="connsiteX3" fmla="*/ 9788536 w 9788536"/>
              <a:gd name="connsiteY3" fmla="*/ 434392 h 846151"/>
              <a:gd name="connsiteX4" fmla="*/ 8273561 w 9788536"/>
              <a:gd name="connsiteY4" fmla="*/ 846151 h 846151"/>
              <a:gd name="connsiteX5" fmla="*/ 0 w 9788536"/>
              <a:gd name="connsiteY5" fmla="*/ 838200 h 846151"/>
              <a:gd name="connsiteX6" fmla="*/ 0 w 9788536"/>
              <a:gd name="connsiteY6" fmla="*/ 0 h 846151"/>
              <a:gd name="connsiteX0" fmla="*/ 0 w 9803978"/>
              <a:gd name="connsiteY0" fmla="*/ 0 h 838200"/>
              <a:gd name="connsiteX1" fmla="*/ 4854500 w 9803978"/>
              <a:gd name="connsiteY1" fmla="*/ 0 h 838200"/>
              <a:gd name="connsiteX2" fmla="*/ 5273600 w 9803978"/>
              <a:gd name="connsiteY2" fmla="*/ 419100 h 838200"/>
              <a:gd name="connsiteX3" fmla="*/ 9788536 w 9803978"/>
              <a:gd name="connsiteY3" fmla="*/ 434392 h 838200"/>
              <a:gd name="connsiteX4" fmla="*/ 9803978 w 9803978"/>
              <a:gd name="connsiteY4" fmla="*/ 836525 h 838200"/>
              <a:gd name="connsiteX5" fmla="*/ 0 w 9803978"/>
              <a:gd name="connsiteY5" fmla="*/ 838200 h 838200"/>
              <a:gd name="connsiteX6" fmla="*/ 0 w 9803978"/>
              <a:gd name="connsiteY6" fmla="*/ 0 h 838200"/>
              <a:gd name="connsiteX0" fmla="*/ 0 w 9803978"/>
              <a:gd name="connsiteY0" fmla="*/ 0 h 838200"/>
              <a:gd name="connsiteX1" fmla="*/ 4854500 w 9803978"/>
              <a:gd name="connsiteY1" fmla="*/ 0 h 838200"/>
              <a:gd name="connsiteX2" fmla="*/ 5273600 w 9803978"/>
              <a:gd name="connsiteY2" fmla="*/ 419100 h 838200"/>
              <a:gd name="connsiteX3" fmla="*/ 9798161 w 9803978"/>
              <a:gd name="connsiteY3" fmla="*/ 415143 h 838200"/>
              <a:gd name="connsiteX4" fmla="*/ 9803978 w 9803978"/>
              <a:gd name="connsiteY4" fmla="*/ 836525 h 838200"/>
              <a:gd name="connsiteX5" fmla="*/ 0 w 9803978"/>
              <a:gd name="connsiteY5" fmla="*/ 838200 h 838200"/>
              <a:gd name="connsiteX6" fmla="*/ 0 w 9803978"/>
              <a:gd name="connsiteY6" fmla="*/ 0 h 838200"/>
              <a:gd name="connsiteX0" fmla="*/ 0 w 9798161"/>
              <a:gd name="connsiteY0" fmla="*/ 0 h 838200"/>
              <a:gd name="connsiteX1" fmla="*/ 4854500 w 9798161"/>
              <a:gd name="connsiteY1" fmla="*/ 0 h 838200"/>
              <a:gd name="connsiteX2" fmla="*/ 5273600 w 9798161"/>
              <a:gd name="connsiteY2" fmla="*/ 419100 h 838200"/>
              <a:gd name="connsiteX3" fmla="*/ 9798161 w 9798161"/>
              <a:gd name="connsiteY3" fmla="*/ 415143 h 838200"/>
              <a:gd name="connsiteX4" fmla="*/ 6839302 w 9798161"/>
              <a:gd name="connsiteY4" fmla="*/ 831050 h 838200"/>
              <a:gd name="connsiteX5" fmla="*/ 0 w 9798161"/>
              <a:gd name="connsiteY5" fmla="*/ 838200 h 838200"/>
              <a:gd name="connsiteX6" fmla="*/ 0 w 9798161"/>
              <a:gd name="connsiteY6" fmla="*/ 0 h 838200"/>
              <a:gd name="connsiteX0" fmla="*/ 0 w 6880482"/>
              <a:gd name="connsiteY0" fmla="*/ 0 h 838200"/>
              <a:gd name="connsiteX1" fmla="*/ 4854500 w 6880482"/>
              <a:gd name="connsiteY1" fmla="*/ 0 h 838200"/>
              <a:gd name="connsiteX2" fmla="*/ 5273600 w 6880482"/>
              <a:gd name="connsiteY2" fmla="*/ 419100 h 838200"/>
              <a:gd name="connsiteX3" fmla="*/ 6880451 w 6880482"/>
              <a:gd name="connsiteY3" fmla="*/ 420619 h 838200"/>
              <a:gd name="connsiteX4" fmla="*/ 6839302 w 6880482"/>
              <a:gd name="connsiteY4" fmla="*/ 831050 h 838200"/>
              <a:gd name="connsiteX5" fmla="*/ 0 w 6880482"/>
              <a:gd name="connsiteY5" fmla="*/ 838200 h 838200"/>
              <a:gd name="connsiteX6" fmla="*/ 0 w 6880482"/>
              <a:gd name="connsiteY6" fmla="*/ 0 h 838200"/>
              <a:gd name="connsiteX0" fmla="*/ 0 w 6892779"/>
              <a:gd name="connsiteY0" fmla="*/ 0 h 838200"/>
              <a:gd name="connsiteX1" fmla="*/ 4854500 w 6892779"/>
              <a:gd name="connsiteY1" fmla="*/ 0 h 838200"/>
              <a:gd name="connsiteX2" fmla="*/ 5273600 w 6892779"/>
              <a:gd name="connsiteY2" fmla="*/ 419100 h 838200"/>
              <a:gd name="connsiteX3" fmla="*/ 6880451 w 6892779"/>
              <a:gd name="connsiteY3" fmla="*/ 420619 h 838200"/>
              <a:gd name="connsiteX4" fmla="*/ 6892779 w 6892779"/>
              <a:gd name="connsiteY4" fmla="*/ 837700 h 838200"/>
              <a:gd name="connsiteX5" fmla="*/ 0 w 6892779"/>
              <a:gd name="connsiteY5" fmla="*/ 838200 h 838200"/>
              <a:gd name="connsiteX6" fmla="*/ 0 w 6892779"/>
              <a:gd name="connsiteY6" fmla="*/ 0 h 838200"/>
              <a:gd name="connsiteX0" fmla="*/ 0 w 6880607"/>
              <a:gd name="connsiteY0" fmla="*/ 0 h 838200"/>
              <a:gd name="connsiteX1" fmla="*/ 4854500 w 6880607"/>
              <a:gd name="connsiteY1" fmla="*/ 0 h 838200"/>
              <a:gd name="connsiteX2" fmla="*/ 5273600 w 6880607"/>
              <a:gd name="connsiteY2" fmla="*/ 419100 h 838200"/>
              <a:gd name="connsiteX3" fmla="*/ 6880451 w 6880607"/>
              <a:gd name="connsiteY3" fmla="*/ 420619 h 838200"/>
              <a:gd name="connsiteX4" fmla="*/ 6874953 w 6880607"/>
              <a:gd name="connsiteY4" fmla="*/ 837700 h 838200"/>
              <a:gd name="connsiteX5" fmla="*/ 0 w 6880607"/>
              <a:gd name="connsiteY5" fmla="*/ 838200 h 838200"/>
              <a:gd name="connsiteX6" fmla="*/ 0 w 6880607"/>
              <a:gd name="connsiteY6" fmla="*/ 0 h 838200"/>
              <a:gd name="connsiteX0" fmla="*/ 0 w 6874953"/>
              <a:gd name="connsiteY0" fmla="*/ 0 h 838200"/>
              <a:gd name="connsiteX1" fmla="*/ 4854500 w 6874953"/>
              <a:gd name="connsiteY1" fmla="*/ 0 h 838200"/>
              <a:gd name="connsiteX2" fmla="*/ 5273600 w 6874953"/>
              <a:gd name="connsiteY2" fmla="*/ 419100 h 838200"/>
              <a:gd name="connsiteX3" fmla="*/ 6873322 w 6874953"/>
              <a:gd name="connsiteY3" fmla="*/ 417295 h 838200"/>
              <a:gd name="connsiteX4" fmla="*/ 6874953 w 6874953"/>
              <a:gd name="connsiteY4" fmla="*/ 837700 h 838200"/>
              <a:gd name="connsiteX5" fmla="*/ 0 w 6874953"/>
              <a:gd name="connsiteY5" fmla="*/ 838200 h 838200"/>
              <a:gd name="connsiteX6" fmla="*/ 0 w 6874953"/>
              <a:gd name="connsiteY6" fmla="*/ 0 h 838200"/>
              <a:gd name="connsiteX0" fmla="*/ 0 w 6874953"/>
              <a:gd name="connsiteY0" fmla="*/ 0 h 838200"/>
              <a:gd name="connsiteX1" fmla="*/ 4854500 w 6874953"/>
              <a:gd name="connsiteY1" fmla="*/ 0 h 838200"/>
              <a:gd name="connsiteX2" fmla="*/ 5273600 w 6874953"/>
              <a:gd name="connsiteY2" fmla="*/ 419100 h 838200"/>
              <a:gd name="connsiteX3" fmla="*/ 6873322 w 6874953"/>
              <a:gd name="connsiteY3" fmla="*/ 420620 h 838200"/>
              <a:gd name="connsiteX4" fmla="*/ 6874953 w 6874953"/>
              <a:gd name="connsiteY4" fmla="*/ 837700 h 838200"/>
              <a:gd name="connsiteX5" fmla="*/ 0 w 6874953"/>
              <a:gd name="connsiteY5" fmla="*/ 838200 h 838200"/>
              <a:gd name="connsiteX6" fmla="*/ 0 w 6874953"/>
              <a:gd name="connsiteY6" fmla="*/ 0 h 838200"/>
              <a:gd name="connsiteX0" fmla="*/ 0 w 10168180"/>
              <a:gd name="connsiteY0" fmla="*/ 0 h 853331"/>
              <a:gd name="connsiteX1" fmla="*/ 4854500 w 10168180"/>
              <a:gd name="connsiteY1" fmla="*/ 0 h 853331"/>
              <a:gd name="connsiteX2" fmla="*/ 5273600 w 10168180"/>
              <a:gd name="connsiteY2" fmla="*/ 419100 h 853331"/>
              <a:gd name="connsiteX3" fmla="*/ 6873322 w 10168180"/>
              <a:gd name="connsiteY3" fmla="*/ 420620 h 853331"/>
              <a:gd name="connsiteX4" fmla="*/ 10168180 w 10168180"/>
              <a:gd name="connsiteY4" fmla="*/ 853331 h 853331"/>
              <a:gd name="connsiteX5" fmla="*/ 0 w 10168180"/>
              <a:gd name="connsiteY5" fmla="*/ 838200 h 853331"/>
              <a:gd name="connsiteX6" fmla="*/ 0 w 10168180"/>
              <a:gd name="connsiteY6" fmla="*/ 0 h 853331"/>
              <a:gd name="connsiteX0" fmla="*/ 0 w 10175372"/>
              <a:gd name="connsiteY0" fmla="*/ 0 h 853331"/>
              <a:gd name="connsiteX1" fmla="*/ 4854500 w 10175372"/>
              <a:gd name="connsiteY1" fmla="*/ 0 h 853331"/>
              <a:gd name="connsiteX2" fmla="*/ 5273600 w 10175372"/>
              <a:gd name="connsiteY2" fmla="*/ 419100 h 853331"/>
              <a:gd name="connsiteX3" fmla="*/ 10175239 w 10175372"/>
              <a:gd name="connsiteY3" fmla="*/ 467511 h 853331"/>
              <a:gd name="connsiteX4" fmla="*/ 10168180 w 10175372"/>
              <a:gd name="connsiteY4" fmla="*/ 853331 h 853331"/>
              <a:gd name="connsiteX5" fmla="*/ 0 w 10175372"/>
              <a:gd name="connsiteY5" fmla="*/ 838200 h 853331"/>
              <a:gd name="connsiteX6" fmla="*/ 0 w 10175372"/>
              <a:gd name="connsiteY6" fmla="*/ 0 h 853331"/>
              <a:gd name="connsiteX0" fmla="*/ 0 w 10175372"/>
              <a:gd name="connsiteY0" fmla="*/ 0 h 853331"/>
              <a:gd name="connsiteX1" fmla="*/ 4854500 w 10175372"/>
              <a:gd name="connsiteY1" fmla="*/ 0 h 853331"/>
              <a:gd name="connsiteX2" fmla="*/ 5273600 w 10175372"/>
              <a:gd name="connsiteY2" fmla="*/ 419100 h 853331"/>
              <a:gd name="connsiteX3" fmla="*/ 10175239 w 10175372"/>
              <a:gd name="connsiteY3" fmla="*/ 444065 h 853331"/>
              <a:gd name="connsiteX4" fmla="*/ 10168180 w 10175372"/>
              <a:gd name="connsiteY4" fmla="*/ 853331 h 853331"/>
              <a:gd name="connsiteX5" fmla="*/ 0 w 10175372"/>
              <a:gd name="connsiteY5" fmla="*/ 838200 h 853331"/>
              <a:gd name="connsiteX6" fmla="*/ 0 w 10175372"/>
              <a:gd name="connsiteY6" fmla="*/ 0 h 853331"/>
              <a:gd name="connsiteX0" fmla="*/ 0 w 10168180"/>
              <a:gd name="connsiteY0" fmla="*/ 0 h 853331"/>
              <a:gd name="connsiteX1" fmla="*/ 4854500 w 10168180"/>
              <a:gd name="connsiteY1" fmla="*/ 0 h 853331"/>
              <a:gd name="connsiteX2" fmla="*/ 5273600 w 10168180"/>
              <a:gd name="connsiteY2" fmla="*/ 419100 h 853331"/>
              <a:gd name="connsiteX3" fmla="*/ 10157860 w 10168180"/>
              <a:gd name="connsiteY3" fmla="*/ 428434 h 853331"/>
              <a:gd name="connsiteX4" fmla="*/ 10168180 w 10168180"/>
              <a:gd name="connsiteY4" fmla="*/ 853331 h 853331"/>
              <a:gd name="connsiteX5" fmla="*/ 0 w 10168180"/>
              <a:gd name="connsiteY5" fmla="*/ 838200 h 853331"/>
              <a:gd name="connsiteX6" fmla="*/ 0 w 10168180"/>
              <a:gd name="connsiteY6" fmla="*/ 0 h 853331"/>
              <a:gd name="connsiteX0" fmla="*/ 0 w 10168180"/>
              <a:gd name="connsiteY0" fmla="*/ 0 h 853331"/>
              <a:gd name="connsiteX1" fmla="*/ 4854500 w 10168180"/>
              <a:gd name="connsiteY1" fmla="*/ 0 h 853331"/>
              <a:gd name="connsiteX2" fmla="*/ 5273600 w 10168180"/>
              <a:gd name="connsiteY2" fmla="*/ 419100 h 853331"/>
              <a:gd name="connsiteX3" fmla="*/ 10157860 w 10168180"/>
              <a:gd name="connsiteY3" fmla="*/ 412804 h 853331"/>
              <a:gd name="connsiteX4" fmla="*/ 10168180 w 10168180"/>
              <a:gd name="connsiteY4" fmla="*/ 853331 h 853331"/>
              <a:gd name="connsiteX5" fmla="*/ 0 w 10168180"/>
              <a:gd name="connsiteY5" fmla="*/ 838200 h 853331"/>
              <a:gd name="connsiteX6" fmla="*/ 0 w 10168180"/>
              <a:gd name="connsiteY6" fmla="*/ 0 h 853331"/>
              <a:gd name="connsiteX0" fmla="*/ 0 w 10175372"/>
              <a:gd name="connsiteY0" fmla="*/ 0 h 853331"/>
              <a:gd name="connsiteX1" fmla="*/ 4854500 w 10175372"/>
              <a:gd name="connsiteY1" fmla="*/ 0 h 853331"/>
              <a:gd name="connsiteX2" fmla="*/ 5273600 w 10175372"/>
              <a:gd name="connsiteY2" fmla="*/ 419100 h 853331"/>
              <a:gd name="connsiteX3" fmla="*/ 10175239 w 10175372"/>
              <a:gd name="connsiteY3" fmla="*/ 420619 h 853331"/>
              <a:gd name="connsiteX4" fmla="*/ 10168180 w 10175372"/>
              <a:gd name="connsiteY4" fmla="*/ 853331 h 853331"/>
              <a:gd name="connsiteX5" fmla="*/ 0 w 10175372"/>
              <a:gd name="connsiteY5" fmla="*/ 838200 h 853331"/>
              <a:gd name="connsiteX6" fmla="*/ 0 w 10175372"/>
              <a:gd name="connsiteY6" fmla="*/ 0 h 853331"/>
              <a:gd name="connsiteX0" fmla="*/ 0 w 10175372"/>
              <a:gd name="connsiteY0" fmla="*/ 0 h 853331"/>
              <a:gd name="connsiteX1" fmla="*/ 4754398 w 10175372"/>
              <a:gd name="connsiteY1" fmla="*/ 0 h 853331"/>
              <a:gd name="connsiteX2" fmla="*/ 5273600 w 10175372"/>
              <a:gd name="connsiteY2" fmla="*/ 419100 h 853331"/>
              <a:gd name="connsiteX3" fmla="*/ 10175239 w 10175372"/>
              <a:gd name="connsiteY3" fmla="*/ 420619 h 853331"/>
              <a:gd name="connsiteX4" fmla="*/ 10168180 w 10175372"/>
              <a:gd name="connsiteY4" fmla="*/ 853331 h 853331"/>
              <a:gd name="connsiteX5" fmla="*/ 0 w 10175372"/>
              <a:gd name="connsiteY5" fmla="*/ 838200 h 853331"/>
              <a:gd name="connsiteX6" fmla="*/ 0 w 10175372"/>
              <a:gd name="connsiteY6" fmla="*/ 0 h 853331"/>
              <a:gd name="connsiteX0" fmla="*/ 0 w 11424460"/>
              <a:gd name="connsiteY0" fmla="*/ 0 h 853331"/>
              <a:gd name="connsiteX1" fmla="*/ 4754398 w 11424460"/>
              <a:gd name="connsiteY1" fmla="*/ 0 h 853331"/>
              <a:gd name="connsiteX2" fmla="*/ 5273600 w 11424460"/>
              <a:gd name="connsiteY2" fmla="*/ 419100 h 853331"/>
              <a:gd name="connsiteX3" fmla="*/ 10175239 w 11424460"/>
              <a:gd name="connsiteY3" fmla="*/ 420619 h 853331"/>
              <a:gd name="connsiteX4" fmla="*/ 11424460 w 11424460"/>
              <a:gd name="connsiteY4" fmla="*/ 853331 h 853331"/>
              <a:gd name="connsiteX5" fmla="*/ 0 w 11424460"/>
              <a:gd name="connsiteY5" fmla="*/ 838200 h 853331"/>
              <a:gd name="connsiteX6" fmla="*/ 0 w 11424460"/>
              <a:gd name="connsiteY6" fmla="*/ 0 h 853331"/>
              <a:gd name="connsiteX0" fmla="*/ 0 w 11424460"/>
              <a:gd name="connsiteY0" fmla="*/ 0 h 853331"/>
              <a:gd name="connsiteX1" fmla="*/ 4754398 w 11424460"/>
              <a:gd name="connsiteY1" fmla="*/ 0 h 853331"/>
              <a:gd name="connsiteX2" fmla="*/ 5273600 w 11424460"/>
              <a:gd name="connsiteY2" fmla="*/ 419100 h 853331"/>
              <a:gd name="connsiteX3" fmla="*/ 11406495 w 11424460"/>
              <a:gd name="connsiteY3" fmla="*/ 416608 h 853331"/>
              <a:gd name="connsiteX4" fmla="*/ 11424460 w 11424460"/>
              <a:gd name="connsiteY4" fmla="*/ 853331 h 853331"/>
              <a:gd name="connsiteX5" fmla="*/ 0 w 11424460"/>
              <a:gd name="connsiteY5" fmla="*/ 838200 h 853331"/>
              <a:gd name="connsiteX6" fmla="*/ 0 w 11424460"/>
              <a:gd name="connsiteY6" fmla="*/ 0 h 853331"/>
              <a:gd name="connsiteX0" fmla="*/ 0 w 11424460"/>
              <a:gd name="connsiteY0" fmla="*/ 0 h 853331"/>
              <a:gd name="connsiteX1" fmla="*/ 4754398 w 11424460"/>
              <a:gd name="connsiteY1" fmla="*/ 0 h 853331"/>
              <a:gd name="connsiteX2" fmla="*/ 5273600 w 11424460"/>
              <a:gd name="connsiteY2" fmla="*/ 419100 h 853331"/>
              <a:gd name="connsiteX3" fmla="*/ 11411500 w 11424460"/>
              <a:gd name="connsiteY3" fmla="*/ 424629 h 853331"/>
              <a:gd name="connsiteX4" fmla="*/ 11424460 w 11424460"/>
              <a:gd name="connsiteY4" fmla="*/ 853331 h 853331"/>
              <a:gd name="connsiteX5" fmla="*/ 0 w 11424460"/>
              <a:gd name="connsiteY5" fmla="*/ 838200 h 853331"/>
              <a:gd name="connsiteX6" fmla="*/ 0 w 11424460"/>
              <a:gd name="connsiteY6" fmla="*/ 0 h 853331"/>
              <a:gd name="connsiteX0" fmla="*/ 0 w 11424460"/>
              <a:gd name="connsiteY0" fmla="*/ 0 h 853331"/>
              <a:gd name="connsiteX1" fmla="*/ 4754398 w 11424460"/>
              <a:gd name="connsiteY1" fmla="*/ 0 h 853331"/>
              <a:gd name="connsiteX2" fmla="*/ 5273600 w 11424460"/>
              <a:gd name="connsiteY2" fmla="*/ 419100 h 853331"/>
              <a:gd name="connsiteX3" fmla="*/ 11411500 w 11424460"/>
              <a:gd name="connsiteY3" fmla="*/ 416609 h 853331"/>
              <a:gd name="connsiteX4" fmla="*/ 11424460 w 11424460"/>
              <a:gd name="connsiteY4" fmla="*/ 853331 h 853331"/>
              <a:gd name="connsiteX5" fmla="*/ 0 w 11424460"/>
              <a:gd name="connsiteY5" fmla="*/ 838200 h 853331"/>
              <a:gd name="connsiteX6" fmla="*/ 0 w 11424460"/>
              <a:gd name="connsiteY6" fmla="*/ 0 h 853331"/>
              <a:gd name="connsiteX0" fmla="*/ 0 w 11411633"/>
              <a:gd name="connsiteY0" fmla="*/ 0 h 845310"/>
              <a:gd name="connsiteX1" fmla="*/ 4754398 w 11411633"/>
              <a:gd name="connsiteY1" fmla="*/ 0 h 845310"/>
              <a:gd name="connsiteX2" fmla="*/ 5273600 w 11411633"/>
              <a:gd name="connsiteY2" fmla="*/ 419100 h 845310"/>
              <a:gd name="connsiteX3" fmla="*/ 11411500 w 11411633"/>
              <a:gd name="connsiteY3" fmla="*/ 416609 h 845310"/>
              <a:gd name="connsiteX4" fmla="*/ 11404440 w 11411633"/>
              <a:gd name="connsiteY4" fmla="*/ 845310 h 845310"/>
              <a:gd name="connsiteX5" fmla="*/ 0 w 11411633"/>
              <a:gd name="connsiteY5" fmla="*/ 838200 h 845310"/>
              <a:gd name="connsiteX6" fmla="*/ 0 w 11411633"/>
              <a:gd name="connsiteY6" fmla="*/ 0 h 845310"/>
              <a:gd name="connsiteX0" fmla="*/ 0 w 11404440"/>
              <a:gd name="connsiteY0" fmla="*/ 0 h 845310"/>
              <a:gd name="connsiteX1" fmla="*/ 4754398 w 11404440"/>
              <a:gd name="connsiteY1" fmla="*/ 0 h 845310"/>
              <a:gd name="connsiteX2" fmla="*/ 5273600 w 11404440"/>
              <a:gd name="connsiteY2" fmla="*/ 419100 h 845310"/>
              <a:gd name="connsiteX3" fmla="*/ 11401488 w 11404440"/>
              <a:gd name="connsiteY3" fmla="*/ 424629 h 845310"/>
              <a:gd name="connsiteX4" fmla="*/ 11404440 w 11404440"/>
              <a:gd name="connsiteY4" fmla="*/ 845310 h 845310"/>
              <a:gd name="connsiteX5" fmla="*/ 0 w 11404440"/>
              <a:gd name="connsiteY5" fmla="*/ 838200 h 845310"/>
              <a:gd name="connsiteX6" fmla="*/ 0 w 11404440"/>
              <a:gd name="connsiteY6" fmla="*/ 0 h 845310"/>
              <a:gd name="connsiteX0" fmla="*/ 0 w 11404440"/>
              <a:gd name="connsiteY0" fmla="*/ 0 h 845310"/>
              <a:gd name="connsiteX1" fmla="*/ 4754398 w 11404440"/>
              <a:gd name="connsiteY1" fmla="*/ 0 h 845310"/>
              <a:gd name="connsiteX2" fmla="*/ 5097627 w 11404440"/>
              <a:gd name="connsiteY2" fmla="*/ 278095 h 845310"/>
              <a:gd name="connsiteX3" fmla="*/ 11401488 w 11404440"/>
              <a:gd name="connsiteY3" fmla="*/ 424629 h 845310"/>
              <a:gd name="connsiteX4" fmla="*/ 11404440 w 11404440"/>
              <a:gd name="connsiteY4" fmla="*/ 845310 h 845310"/>
              <a:gd name="connsiteX5" fmla="*/ 0 w 11404440"/>
              <a:gd name="connsiteY5" fmla="*/ 838200 h 845310"/>
              <a:gd name="connsiteX6" fmla="*/ 0 w 11404440"/>
              <a:gd name="connsiteY6" fmla="*/ 0 h 845310"/>
              <a:gd name="connsiteX0" fmla="*/ 0 w 11408513"/>
              <a:gd name="connsiteY0" fmla="*/ 0 h 845310"/>
              <a:gd name="connsiteX1" fmla="*/ 4754398 w 11408513"/>
              <a:gd name="connsiteY1" fmla="*/ 0 h 845310"/>
              <a:gd name="connsiteX2" fmla="*/ 5097627 w 11408513"/>
              <a:gd name="connsiteY2" fmla="*/ 278095 h 845310"/>
              <a:gd name="connsiteX3" fmla="*/ 11408323 w 11408513"/>
              <a:gd name="connsiteY3" fmla="*/ 293219 h 845310"/>
              <a:gd name="connsiteX4" fmla="*/ 11404440 w 11408513"/>
              <a:gd name="connsiteY4" fmla="*/ 845310 h 845310"/>
              <a:gd name="connsiteX5" fmla="*/ 0 w 11408513"/>
              <a:gd name="connsiteY5" fmla="*/ 838200 h 845310"/>
              <a:gd name="connsiteX6" fmla="*/ 0 w 11408513"/>
              <a:gd name="connsiteY6" fmla="*/ 0 h 845310"/>
              <a:gd name="connsiteX0" fmla="*/ 0 w 11408513"/>
              <a:gd name="connsiteY0" fmla="*/ 0 h 845310"/>
              <a:gd name="connsiteX1" fmla="*/ 4754398 w 11408513"/>
              <a:gd name="connsiteY1" fmla="*/ 0 h 845310"/>
              <a:gd name="connsiteX2" fmla="*/ 5097627 w 11408513"/>
              <a:gd name="connsiteY2" fmla="*/ 278095 h 845310"/>
              <a:gd name="connsiteX3" fmla="*/ 11408323 w 11408513"/>
              <a:gd name="connsiteY3" fmla="*/ 276793 h 845310"/>
              <a:gd name="connsiteX4" fmla="*/ 11404440 w 11408513"/>
              <a:gd name="connsiteY4" fmla="*/ 845310 h 845310"/>
              <a:gd name="connsiteX5" fmla="*/ 0 w 11408513"/>
              <a:gd name="connsiteY5" fmla="*/ 838200 h 845310"/>
              <a:gd name="connsiteX6" fmla="*/ 0 w 11408513"/>
              <a:gd name="connsiteY6" fmla="*/ 0 h 845310"/>
              <a:gd name="connsiteX0" fmla="*/ 0 w 11418106"/>
              <a:gd name="connsiteY0" fmla="*/ 0 h 839834"/>
              <a:gd name="connsiteX1" fmla="*/ 4754398 w 11418106"/>
              <a:gd name="connsiteY1" fmla="*/ 0 h 839834"/>
              <a:gd name="connsiteX2" fmla="*/ 5097627 w 11418106"/>
              <a:gd name="connsiteY2" fmla="*/ 278095 h 839834"/>
              <a:gd name="connsiteX3" fmla="*/ 11408323 w 11418106"/>
              <a:gd name="connsiteY3" fmla="*/ 276793 h 839834"/>
              <a:gd name="connsiteX4" fmla="*/ 11418106 w 11418106"/>
              <a:gd name="connsiteY4" fmla="*/ 839834 h 839834"/>
              <a:gd name="connsiteX5" fmla="*/ 0 w 11418106"/>
              <a:gd name="connsiteY5" fmla="*/ 838200 h 839834"/>
              <a:gd name="connsiteX6" fmla="*/ 0 w 11418106"/>
              <a:gd name="connsiteY6" fmla="*/ 0 h 839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18106" h="839834">
                <a:moveTo>
                  <a:pt x="0" y="0"/>
                </a:moveTo>
                <a:lnTo>
                  <a:pt x="4754398" y="0"/>
                </a:lnTo>
                <a:lnTo>
                  <a:pt x="5097627" y="278095"/>
                </a:lnTo>
                <a:lnTo>
                  <a:pt x="11408323" y="276793"/>
                </a:lnTo>
                <a:cubicBezTo>
                  <a:pt x="11409704" y="431622"/>
                  <a:pt x="11416725" y="685005"/>
                  <a:pt x="11418106" y="839834"/>
                </a:cubicBezTo>
                <a:lnTo>
                  <a:pt x="0" y="838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Richtungspfeil 3"/>
          <p:cNvSpPr/>
          <p:nvPr userDrawn="1"/>
        </p:nvSpPr>
        <p:spPr bwMode="auto">
          <a:xfrm flipV="1">
            <a:off x="-8048" y="0"/>
            <a:ext cx="3970447" cy="838200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Richtungspfeil 4"/>
          <p:cNvSpPr/>
          <p:nvPr userDrawn="1"/>
        </p:nvSpPr>
        <p:spPr bwMode="auto">
          <a:xfrm flipV="1">
            <a:off x="0" y="0"/>
            <a:ext cx="3657600" cy="838200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Richtungspfeil 5"/>
          <p:cNvSpPr/>
          <p:nvPr userDrawn="1"/>
        </p:nvSpPr>
        <p:spPr bwMode="auto">
          <a:xfrm flipV="1">
            <a:off x="0" y="0"/>
            <a:ext cx="3368600" cy="838200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4300"/>
            <a:ext cx="2667000" cy="60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/>
          </p:nvPr>
        </p:nvSpPr>
        <p:spPr>
          <a:xfrm>
            <a:off x="4114800" y="-15138"/>
            <a:ext cx="5029201" cy="548538"/>
          </a:xfrm>
        </p:spPr>
        <p:txBody>
          <a:bodyPr bIns="72000" anchor="b" anchorCtr="0"/>
          <a:lstStyle>
            <a:lvl1pPr marL="0" indent="0">
              <a:buNone/>
              <a:defRPr sz="1200" i="1"/>
            </a:lvl1pPr>
            <a:lvl2pPr marL="457200" indent="0">
              <a:buNone/>
              <a:defRPr sz="1200" i="1"/>
            </a:lvl2pPr>
            <a:lvl3pPr marL="914400" indent="0">
              <a:buNone/>
              <a:defRPr sz="1200" i="1"/>
            </a:lvl3pPr>
            <a:lvl4pPr marL="1371600" indent="0">
              <a:buNone/>
              <a:defRPr sz="1200" i="1"/>
            </a:lvl4pPr>
            <a:lvl5pPr marL="1828800" indent="0">
              <a:buNone/>
              <a:defRPr sz="1200" i="1"/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9995717"/>
      </p:ext>
    </p:extLst>
  </p:cSld>
  <p:clrMapOvr>
    <a:masterClrMapping/>
  </p:clrMapOvr>
  <p:transition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533400" y="4198716"/>
            <a:ext cx="8001000" cy="60188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  <a:defRPr sz="3200" b="1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3537673"/>
          </a:xfrm>
        </p:spPr>
        <p:txBody>
          <a:bodyPr/>
          <a:lstStyle/>
          <a:p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533400" y="4787900"/>
            <a:ext cx="8001000" cy="1155700"/>
          </a:xfrm>
        </p:spPr>
        <p:txBody>
          <a:bodyPr/>
          <a:lstStyle>
            <a:lvl1pPr marL="0" indent="0">
              <a:buNone/>
              <a:defRPr sz="1600" i="1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1600" i="1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600" i="1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 i="1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 i="1"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Rechteck 13"/>
          <p:cNvSpPr/>
          <p:nvPr userDrawn="1"/>
        </p:nvSpPr>
        <p:spPr bwMode="auto">
          <a:xfrm>
            <a:off x="-54000" y="3537673"/>
            <a:ext cx="9252000" cy="152400"/>
          </a:xfrm>
          <a:prstGeom prst="rect">
            <a:avLst/>
          </a:prstGeom>
          <a:solidFill>
            <a:schemeClr val="accent3">
              <a:lumMod val="50000"/>
              <a:alpha val="7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obliqueBottomLeft"/>
            <a:lightRig rig="threePt" dir="t"/>
          </a:scene3d>
        </p:spPr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208505"/>
      </p:ext>
    </p:extLst>
  </p:cSld>
  <p:clrMapOvr>
    <a:masterClrMapping/>
  </p:clrMapOvr>
  <p:transition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47176370"/>
      </p:ext>
    </p:extLst>
  </p:cSld>
  <p:clrMapOvr>
    <a:masterClrMapping/>
  </p:clrMapOvr>
  <p:transition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mit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533400" y="6324600"/>
            <a:ext cx="4032000" cy="203133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5" name="Textplatzhalter 3"/>
          <p:cNvSpPr>
            <a:spLocks noGrp="1"/>
          </p:cNvSpPr>
          <p:nvPr>
            <p:ph type="body" sz="quarter" idx="12"/>
          </p:nvPr>
        </p:nvSpPr>
        <p:spPr>
          <a:xfrm>
            <a:off x="6324600" y="6324600"/>
            <a:ext cx="2286000" cy="203133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09965013"/>
      </p:ext>
    </p:extLst>
  </p:cSld>
  <p:clrMapOvr>
    <a:masterClrMapping/>
  </p:clrMapOvr>
  <p:transition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mit 2 Diagrammen und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21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533401" y="6358364"/>
            <a:ext cx="3856227" cy="209946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2"/>
          </p:nvPr>
        </p:nvSpPr>
        <p:spPr>
          <a:xfrm>
            <a:off x="914401" y="1471613"/>
            <a:ext cx="3475227" cy="280987"/>
          </a:xfrm>
        </p:spPr>
        <p:txBody>
          <a:bodyPr/>
          <a:lstStyle>
            <a:lvl1pPr marL="0" indent="0" algn="ctr">
              <a:buNone/>
              <a:defRPr sz="12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200"/>
            </a:lvl3pPr>
            <a:lvl4pPr marL="1371600" indent="0" algn="ctr">
              <a:buNone/>
              <a:defRPr sz="1200"/>
            </a:lvl4pPr>
            <a:lvl5pPr marL="1828800" indent="0" algn="ctr">
              <a:buNone/>
              <a:defRPr sz="1200"/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  <p:sp>
        <p:nvSpPr>
          <p:cNvPr id="24" name="Textplatzhalter 22"/>
          <p:cNvSpPr>
            <a:spLocks noGrp="1"/>
          </p:cNvSpPr>
          <p:nvPr>
            <p:ph type="body" sz="quarter" idx="13"/>
          </p:nvPr>
        </p:nvSpPr>
        <p:spPr>
          <a:xfrm>
            <a:off x="4571999" y="1471613"/>
            <a:ext cx="3813313" cy="280987"/>
          </a:xfrm>
        </p:spPr>
        <p:txBody>
          <a:bodyPr/>
          <a:lstStyle>
            <a:lvl1pPr marL="0" indent="0" algn="ctr">
              <a:buNone/>
              <a:defRPr sz="12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200"/>
            </a:lvl3pPr>
            <a:lvl4pPr marL="1371600" indent="0" algn="ctr">
              <a:buNone/>
              <a:defRPr sz="1200"/>
            </a:lvl4pPr>
            <a:lvl5pPr marL="1828800" indent="0" algn="ctr">
              <a:buNone/>
              <a:defRPr sz="1200"/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  <p:sp>
        <p:nvSpPr>
          <p:cNvPr id="26" name="Textplatzhalter 25"/>
          <p:cNvSpPr>
            <a:spLocks noGrp="1"/>
          </p:cNvSpPr>
          <p:nvPr>
            <p:ph type="body" sz="quarter" idx="14"/>
          </p:nvPr>
        </p:nvSpPr>
        <p:spPr>
          <a:xfrm rot="16200000" flipH="1">
            <a:off x="-612635" y="3425961"/>
            <a:ext cx="2673077" cy="381001"/>
          </a:xfrm>
          <a:prstGeom prst="hexagon">
            <a:avLst>
              <a:gd name="adj" fmla="val 52600"/>
              <a:gd name="vf" fmla="val 115470"/>
            </a:avLst>
          </a:prstGeom>
          <a:noFill/>
          <a:ln cap="sq">
            <a:solidFill>
              <a:schemeClr val="bg1">
                <a:lumMod val="50000"/>
              </a:schemeClr>
            </a:solidFill>
          </a:ln>
        </p:spPr>
        <p:txBody>
          <a:bodyPr vert="horz" anchor="ctr" anchorCtr="0"/>
          <a:lstStyle>
            <a:lvl1pPr marL="0" indent="0" algn="ctr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15"/>
          </p:nvPr>
        </p:nvSpPr>
        <p:spPr>
          <a:xfrm>
            <a:off x="1138238" y="4951413"/>
            <a:ext cx="7247074" cy="206375"/>
          </a:xfrm>
          <a:prstGeom prst="hexagon">
            <a:avLst>
              <a:gd name="adj" fmla="val 51585"/>
              <a:gd name="vf" fmla="val 115470"/>
            </a:avLst>
          </a:prstGeom>
          <a:ln>
            <a:solidFill>
              <a:schemeClr val="bg1">
                <a:lumMod val="50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1000"/>
            </a:lvl1pPr>
            <a:lvl2pPr marL="457200" indent="0" algn="ctr">
              <a:buNone/>
              <a:defRPr sz="10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1000"/>
            </a:lvl4pPr>
            <a:lvl5pPr marL="1828800" indent="0" algn="ctr">
              <a:buNone/>
              <a:defRPr sz="10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16"/>
          </p:nvPr>
        </p:nvSpPr>
        <p:spPr>
          <a:xfrm>
            <a:off x="1138210" y="5334000"/>
            <a:ext cx="7247102" cy="222250"/>
          </a:xfrm>
        </p:spPr>
        <p:txBody>
          <a:bodyPr/>
          <a:lstStyle>
            <a:lvl1pPr marL="0" indent="0" algn="ctr">
              <a:buNone/>
              <a:defRPr sz="1000"/>
            </a:lvl1pPr>
            <a:lvl2pPr marL="457200" indent="0" algn="ctr">
              <a:buNone/>
              <a:defRPr sz="10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1000"/>
            </a:lvl4pPr>
            <a:lvl5pPr marL="1828800" indent="0" algn="ctr">
              <a:buNone/>
              <a:defRPr sz="10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6781800" y="6324600"/>
            <a:ext cx="1828800" cy="203133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17878019"/>
      </p:ext>
    </p:extLst>
  </p:cSld>
  <p:clrMapOvr>
    <a:masterClrMapping/>
  </p:clrMapOvr>
  <p:transition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mit Text und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533400" y="6324601"/>
            <a:ext cx="4038600" cy="203133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471115" y="2971800"/>
            <a:ext cx="3708400" cy="2320511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95250" indent="-87313">
              <a:buClr>
                <a:schemeClr val="bg1">
                  <a:lumMod val="50000"/>
                </a:schemeClr>
              </a:buClr>
              <a:buSzPct val="160000"/>
              <a:buFont typeface="AppleSymbols" charset="0"/>
              <a:buChar char="﹥"/>
              <a:tabLst/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5" name="Textplatzhalter 3"/>
          <p:cNvSpPr>
            <a:spLocks noGrp="1"/>
          </p:cNvSpPr>
          <p:nvPr>
            <p:ph type="body" sz="quarter" idx="12"/>
          </p:nvPr>
        </p:nvSpPr>
        <p:spPr>
          <a:xfrm>
            <a:off x="6781800" y="6324600"/>
            <a:ext cx="1828800" cy="203133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204565271"/>
      </p:ext>
    </p:extLst>
  </p:cSld>
  <p:clrMapOvr>
    <a:masterClrMapping/>
  </p:clrMapOvr>
  <p:transition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31963"/>
            <a:ext cx="4092575" cy="443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9800" y="1731963"/>
            <a:ext cx="4094163" cy="443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19099277"/>
      </p:ext>
    </p:extLst>
  </p:cSld>
  <p:clrMapOvr>
    <a:masterClrMapping/>
  </p:clrMapOvr>
  <p:transition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7148038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0"/>
          </p:nvPr>
        </p:nvSpPr>
        <p:spPr>
          <a:xfrm>
            <a:off x="4876800" y="122254"/>
            <a:ext cx="4267200" cy="304800"/>
          </a:xfrm>
        </p:spPr>
        <p:txBody>
          <a:bodyPr anchor="ctr" anchorCtr="0"/>
          <a:lstStyle>
            <a:lvl1pPr marL="0" indent="0">
              <a:buNone/>
              <a:defRPr sz="1200" i="1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05856009"/>
      </p:ext>
    </p:extLst>
  </p:cSld>
  <p:clrMapOvr>
    <a:masterClrMapping/>
  </p:clrMapOvr>
  <p:transition>
    <p:wipe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7583240"/>
      </p:ext>
    </p:extLst>
  </p:cSld>
  <p:clrMapOvr>
    <a:masterClrMapping/>
  </p:clrMapOvr>
  <p:transition>
    <p:wipe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04825" y="1731963"/>
            <a:ext cx="8339138" cy="44354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927115752"/>
      </p:ext>
    </p:extLst>
  </p:cSld>
  <p:clrMapOvr>
    <a:masterClrMapping/>
  </p:clrMapOvr>
  <p:transition>
    <p:wipe dir="r"/>
  </p:transition>
  <p:hf sldNum="0"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888" y="182563"/>
            <a:ext cx="8347075" cy="12827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504825" y="1731963"/>
            <a:ext cx="8339138" cy="443547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442498"/>
      </p:ext>
    </p:extLst>
  </p:cSld>
  <p:clrMapOvr>
    <a:masterClrMapping/>
  </p:clrMapOvr>
  <p:transition>
    <p:wipe dir="r"/>
  </p:transition>
  <p:hf sldNum="0"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63AC2DC-BFA2-2B40-908E-C5C849A57247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650CEB1-628D-F848-989F-ED2069D4F00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477748"/>
      </p:ext>
    </p:extLst>
  </p:cSld>
  <p:clrMapOvr>
    <a:masterClrMapping/>
  </p:clrMapOvr>
  <p:hf sldNum="0"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04825" y="1731963"/>
            <a:ext cx="8339138" cy="44354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80715208"/>
      </p:ext>
    </p:extLst>
  </p:cSld>
  <p:clrMapOvr>
    <a:masterClrMapping/>
  </p:clrMapOvr>
  <p:transition>
    <p:wipe dir="r"/>
  </p:transition>
  <p:hf sldNum="0" hdr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DCD70205-E53B-DA48-9683-18CA3129B472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3300A15-EDCD-B14F-AA7F-E066B38028B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87475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F6EB492-17BC-C14D-A195-EA622902896C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  <p:sp>
        <p:nvSpPr>
          <p:cNvPr id="10" name="SmartArt-Platzhalter 9"/>
          <p:cNvSpPr>
            <a:spLocks noGrp="1"/>
          </p:cNvSpPr>
          <p:nvPr>
            <p:ph type="dgm" sz="quarter" idx="13"/>
          </p:nvPr>
        </p:nvSpPr>
        <p:spPr>
          <a:xfrm>
            <a:off x="628650" y="1219200"/>
            <a:ext cx="7829550" cy="49530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99467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blackWhite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562350" y="4778375"/>
            <a:ext cx="5324475" cy="1414463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540125" y="2454275"/>
            <a:ext cx="5322888" cy="2259013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8786813" y="88900"/>
            <a:ext cx="268287" cy="263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4" tIns="9144" rIns="9144" bIns="9144">
            <a:spAutoFit/>
          </a:bodyPr>
          <a:lstStyle/>
          <a:p>
            <a:pPr defTabSz="947738"/>
            <a:fld id="{3B80D2CE-69A5-49C4-8C23-AC68749E97A5}" type="slidenum">
              <a:rPr lang="en-US" sz="1600" b="1">
                <a:solidFill>
                  <a:srgbClr val="FAB900"/>
                </a:solidFill>
              </a:rPr>
              <a:pPr defTabSz="947738"/>
              <a:t>‹#›</a:t>
            </a:fld>
            <a:endParaRPr lang="en-US" sz="1600" b="1" dirty="0">
              <a:solidFill>
                <a:srgbClr val="FAB900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 userDrawn="1"/>
        </p:nvSpPr>
        <p:spPr bwMode="auto">
          <a:xfrm>
            <a:off x="6170109" y="6629400"/>
            <a:ext cx="297389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>
                <a:solidFill>
                  <a:srgbClr val="FFFFFF"/>
                </a:solidFill>
                <a:ea typeface="ＭＳ Ｐゴシック" pitchFamily="34" charset="-128"/>
                <a:cs typeface="ＭＳ Ｐゴシック" pitchFamily="29" charset="-128"/>
              </a:rPr>
              <a:t>Not for external distribution. Do Not Copy or Distribute.</a:t>
            </a:r>
            <a:endParaRPr lang="en-US" sz="900" i="1" dirty="0">
              <a:solidFill>
                <a:srgbClr val="FFFFFF"/>
              </a:solidFill>
              <a:ea typeface="ＭＳ Ｐゴシック" pitchFamily="34" charset="-128"/>
              <a:cs typeface="ＭＳ Ｐゴシック" pitchFamily="29" charset="-128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31963"/>
            <a:ext cx="4092575" cy="443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9800" y="1731963"/>
            <a:ext cx="4094163" cy="443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mit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504825" y="6358364"/>
            <a:ext cx="4067175" cy="203133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04825" y="1731963"/>
            <a:ext cx="8339138" cy="44354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</p:cSld>
  <p:clrMapOvr>
    <a:masterClrMapping/>
  </p:clrMapOvr>
  <p:transition>
    <p:wipe dir="r"/>
  </p:transition>
  <p:hf sldNum="0" hdr="0" ftr="0" dt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888" y="182563"/>
            <a:ext cx="8347075" cy="12827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504825" y="1731963"/>
            <a:ext cx="8339138" cy="443547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hf sldNum="0" hdr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114" y="1"/>
            <a:ext cx="6767885" cy="838199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F6EB492-17BC-C14D-A195-EA622902896C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19380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blackWhite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556000" y="2924175"/>
            <a:ext cx="5297488" cy="3271838"/>
          </a:xfrm>
        </p:spPr>
        <p:txBody>
          <a:bodyPr lIns="0" tIns="0" rIns="0" bIns="0" anchor="ctr"/>
          <a:lstStyle>
            <a:lvl1pPr>
              <a:lnSpc>
                <a:spcPct val="9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512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04913" y="600075"/>
            <a:ext cx="1144587" cy="269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8786813" y="88900"/>
            <a:ext cx="268287" cy="263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4" tIns="9144" rIns="9144" bIns="9144">
            <a:spAutoFit/>
          </a:bodyPr>
          <a:lstStyle/>
          <a:p>
            <a:pPr defTabSz="947738"/>
            <a:fld id="{3B80D2CE-69A5-49C4-8C23-AC68749E97A5}" type="slidenum">
              <a:rPr lang="en-US" sz="1600" b="1">
                <a:solidFill>
                  <a:srgbClr val="FAB900"/>
                </a:solidFill>
              </a:rPr>
              <a:pPr defTabSz="947738"/>
              <a:t>‹#›</a:t>
            </a:fld>
            <a:endParaRPr lang="en-US" sz="1600" b="1" dirty="0">
              <a:solidFill>
                <a:srgbClr val="FAB900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 userDrawn="1"/>
        </p:nvSpPr>
        <p:spPr bwMode="auto">
          <a:xfrm>
            <a:off x="6170109" y="6629400"/>
            <a:ext cx="297389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>
                <a:solidFill>
                  <a:srgbClr val="FFFFFF"/>
                </a:solidFill>
                <a:ea typeface="ＭＳ Ｐゴシック" pitchFamily="34" charset="-128"/>
                <a:cs typeface="ＭＳ Ｐゴシック" pitchFamily="29" charset="-128"/>
              </a:rPr>
              <a:t>Not for external distribution. Do Not Copy or Distribute.</a:t>
            </a:r>
            <a:endParaRPr lang="en-US" sz="900" i="1" dirty="0">
              <a:solidFill>
                <a:srgbClr val="FFFFFF"/>
              </a:solidFill>
              <a:ea typeface="ＭＳ Ｐゴシック" pitchFamily="34" charset="-128"/>
              <a:cs typeface="ＭＳ Ｐゴシック" pitchFamily="29" charset="-128"/>
            </a:endParaRPr>
          </a:p>
        </p:txBody>
      </p:sp>
    </p:spTree>
  </p:cSld>
  <p:clrMapOvr>
    <a:masterClrMapping/>
  </p:clrMapOvr>
  <p:transition>
    <p:wipe dir="r"/>
  </p:transition>
  <p:hf sldNum="0" hdr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888" y="182563"/>
            <a:ext cx="8347075" cy="12827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04825" y="1731963"/>
            <a:ext cx="8339138" cy="443547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mit 2 Diagrammen und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6781799" y="6358364"/>
            <a:ext cx="1828801" cy="203133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21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504825" y="6358364"/>
            <a:ext cx="4067174" cy="209946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2"/>
          </p:nvPr>
        </p:nvSpPr>
        <p:spPr>
          <a:xfrm>
            <a:off x="914401" y="1471613"/>
            <a:ext cx="3475227" cy="280987"/>
          </a:xfrm>
        </p:spPr>
        <p:txBody>
          <a:bodyPr/>
          <a:lstStyle>
            <a:lvl1pPr marL="0" indent="0" algn="ctr">
              <a:buNone/>
              <a:defRPr sz="12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200"/>
            </a:lvl3pPr>
            <a:lvl4pPr marL="1371600" indent="0" algn="ctr">
              <a:buNone/>
              <a:defRPr sz="1200"/>
            </a:lvl4pPr>
            <a:lvl5pPr marL="1828800" indent="0" algn="ctr">
              <a:buNone/>
              <a:defRPr sz="1200"/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  <p:sp>
        <p:nvSpPr>
          <p:cNvPr id="24" name="Textplatzhalter 22"/>
          <p:cNvSpPr>
            <a:spLocks noGrp="1"/>
          </p:cNvSpPr>
          <p:nvPr>
            <p:ph type="body" sz="quarter" idx="13"/>
          </p:nvPr>
        </p:nvSpPr>
        <p:spPr>
          <a:xfrm>
            <a:off x="4571999" y="1471613"/>
            <a:ext cx="3813313" cy="280987"/>
          </a:xfrm>
        </p:spPr>
        <p:txBody>
          <a:bodyPr/>
          <a:lstStyle>
            <a:lvl1pPr marL="0" indent="0" algn="ctr">
              <a:buNone/>
              <a:defRPr sz="12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200"/>
            </a:lvl3pPr>
            <a:lvl4pPr marL="1371600" indent="0" algn="ctr">
              <a:buNone/>
              <a:defRPr sz="1200"/>
            </a:lvl4pPr>
            <a:lvl5pPr marL="1828800" indent="0" algn="ctr">
              <a:buNone/>
              <a:defRPr sz="1200"/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  <p:sp>
        <p:nvSpPr>
          <p:cNvPr id="26" name="Textplatzhalter 25"/>
          <p:cNvSpPr>
            <a:spLocks noGrp="1"/>
          </p:cNvSpPr>
          <p:nvPr>
            <p:ph type="body" sz="quarter" idx="14"/>
          </p:nvPr>
        </p:nvSpPr>
        <p:spPr>
          <a:xfrm rot="16200000" flipH="1">
            <a:off x="-612635" y="3425961"/>
            <a:ext cx="2673077" cy="381001"/>
          </a:xfrm>
          <a:prstGeom prst="hexagon">
            <a:avLst>
              <a:gd name="adj" fmla="val 52600"/>
              <a:gd name="vf" fmla="val 115470"/>
            </a:avLst>
          </a:prstGeom>
          <a:noFill/>
          <a:ln cap="sq">
            <a:solidFill>
              <a:schemeClr val="bg1">
                <a:lumMod val="50000"/>
              </a:schemeClr>
            </a:solidFill>
          </a:ln>
        </p:spPr>
        <p:txBody>
          <a:bodyPr vert="horz" anchor="ctr" anchorCtr="0"/>
          <a:lstStyle>
            <a:lvl1pPr marL="0" indent="0" algn="ctr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15"/>
          </p:nvPr>
        </p:nvSpPr>
        <p:spPr>
          <a:xfrm>
            <a:off x="1138238" y="4951413"/>
            <a:ext cx="7247074" cy="206375"/>
          </a:xfrm>
          <a:prstGeom prst="hexagon">
            <a:avLst>
              <a:gd name="adj" fmla="val 51585"/>
              <a:gd name="vf" fmla="val 115470"/>
            </a:avLst>
          </a:prstGeom>
          <a:ln>
            <a:solidFill>
              <a:schemeClr val="bg1">
                <a:lumMod val="50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1000"/>
            </a:lvl1pPr>
            <a:lvl2pPr marL="457200" indent="0" algn="ctr">
              <a:buNone/>
              <a:defRPr sz="10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1000"/>
            </a:lvl4pPr>
            <a:lvl5pPr marL="1828800" indent="0" algn="ctr">
              <a:buNone/>
              <a:defRPr sz="10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16"/>
          </p:nvPr>
        </p:nvSpPr>
        <p:spPr>
          <a:xfrm>
            <a:off x="1138210" y="5334000"/>
            <a:ext cx="7247102" cy="222250"/>
          </a:xfrm>
        </p:spPr>
        <p:txBody>
          <a:bodyPr/>
          <a:lstStyle>
            <a:lvl1pPr marL="0" indent="0" algn="ctr">
              <a:buNone/>
              <a:defRPr sz="1000"/>
            </a:lvl1pPr>
            <a:lvl2pPr marL="457200" indent="0" algn="ctr">
              <a:buNone/>
              <a:defRPr sz="10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1000"/>
            </a:lvl4pPr>
            <a:lvl5pPr marL="1828800" indent="0" algn="ctr">
              <a:buNone/>
              <a:defRPr sz="10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888" y="182563"/>
            <a:ext cx="8347075" cy="12827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31963"/>
            <a:ext cx="8339138" cy="21415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4025900"/>
            <a:ext cx="8339138" cy="21415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  <p:hf sldNum="0" hdr="0" ftr="0" dt="0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888" y="182563"/>
            <a:ext cx="8347075" cy="12827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31963"/>
            <a:ext cx="3958118" cy="44675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697836" y="1728788"/>
            <a:ext cx="4127078" cy="4462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  <p:hf sldNum="0" hdr="0" ftr="0" dt="0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09.05.2023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114" y="1"/>
            <a:ext cx="6767885" cy="838199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09.05.2023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09.05.2023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1"/>
            <a:ext cx="6934200" cy="533399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09.05.2023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304800" y="533400"/>
            <a:ext cx="5943600" cy="304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i="1">
                <a:solidFill>
                  <a:schemeClr val="bg1"/>
                </a:solidFill>
              </a:defRPr>
            </a:lvl1pPr>
            <a:lvl2pPr marL="457200" indent="0">
              <a:buNone/>
              <a:defRPr sz="1400" i="1">
                <a:solidFill>
                  <a:schemeClr val="bg1"/>
                </a:solidFill>
              </a:defRPr>
            </a:lvl2pPr>
            <a:lvl3pPr marL="914400" indent="0">
              <a:buNone/>
              <a:defRPr sz="1400" i="1">
                <a:solidFill>
                  <a:schemeClr val="bg1"/>
                </a:solidFill>
              </a:defRPr>
            </a:lvl3pPr>
            <a:lvl4pPr marL="1371600" indent="0">
              <a:buNone/>
              <a:defRPr sz="1400" i="1">
                <a:solidFill>
                  <a:schemeClr val="bg1"/>
                </a:solidFill>
              </a:defRPr>
            </a:lvl4pPr>
            <a:lvl5pPr marL="1828800" indent="0">
              <a:buNone/>
              <a:defRPr sz="1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7391400" y="0"/>
            <a:ext cx="1676400" cy="83820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000" i="0">
                <a:solidFill>
                  <a:schemeClr val="tx1"/>
                </a:solidFill>
              </a:defRPr>
            </a:lvl1pPr>
            <a:lvl2pPr marL="457200" indent="0">
              <a:buNone/>
              <a:defRPr sz="1400" i="1">
                <a:solidFill>
                  <a:schemeClr val="bg1"/>
                </a:solidFill>
              </a:defRPr>
            </a:lvl2pPr>
            <a:lvl3pPr marL="914400" indent="0">
              <a:buNone/>
              <a:defRPr sz="1400" i="1">
                <a:solidFill>
                  <a:schemeClr val="bg1"/>
                </a:solidFill>
              </a:defRPr>
            </a:lvl3pPr>
            <a:lvl4pPr marL="1371600" indent="0">
              <a:buNone/>
              <a:defRPr sz="1400" i="1">
                <a:solidFill>
                  <a:schemeClr val="bg1"/>
                </a:solidFill>
              </a:defRPr>
            </a:lvl4pPr>
            <a:lvl5pPr marL="1828800" indent="0">
              <a:buNone/>
              <a:defRPr sz="1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09.05.2023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1"/>
            <a:ext cx="6934200" cy="838199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09.05.2023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1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7391400" y="0"/>
            <a:ext cx="1676400" cy="83820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000" i="0">
                <a:solidFill>
                  <a:schemeClr val="tx1"/>
                </a:solidFill>
              </a:defRPr>
            </a:lvl1pPr>
            <a:lvl2pPr marL="457200" indent="0">
              <a:buNone/>
              <a:defRPr sz="1400" i="1">
                <a:solidFill>
                  <a:schemeClr val="bg1"/>
                </a:solidFill>
              </a:defRPr>
            </a:lvl2pPr>
            <a:lvl3pPr marL="914400" indent="0">
              <a:buNone/>
              <a:defRPr sz="1400" i="1">
                <a:solidFill>
                  <a:schemeClr val="bg1"/>
                </a:solidFill>
              </a:defRPr>
            </a:lvl3pPr>
            <a:lvl4pPr marL="1371600" indent="0">
              <a:buNone/>
              <a:defRPr sz="1400" i="1">
                <a:solidFill>
                  <a:schemeClr val="bg1"/>
                </a:solidFill>
              </a:defRPr>
            </a:lvl4pPr>
            <a:lvl5pPr marL="1828800" indent="0">
              <a:buNone/>
              <a:defRPr sz="1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09.05.2023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09.05.2023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mit Text und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504825" y="6358364"/>
            <a:ext cx="4067175" cy="203133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471115" y="3429001"/>
            <a:ext cx="3708400" cy="1142999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95250" indent="-87313">
              <a:buClr>
                <a:schemeClr val="bg1">
                  <a:lumMod val="50000"/>
                </a:schemeClr>
              </a:buClr>
              <a:buSzPct val="160000"/>
              <a:buFont typeface="AppleSymbols" charset="0"/>
              <a:buChar char="﹥"/>
              <a:tabLst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1"/>
            <a:endParaRPr lang="de-DE" dirty="0"/>
          </a:p>
        </p:txBody>
      </p:sp>
    </p:spTree>
  </p:cSld>
  <p:clrMapOvr>
    <a:masterClrMapping/>
  </p:clrMapOvr>
  <p:transition>
    <p:wipe dir="r"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09.05.2023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1"/>
            <a:ext cx="6934200" cy="533399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09.05.2023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09.05.2023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09.05.2023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0" name="SmartArt-Platzhalter 9"/>
          <p:cNvSpPr>
            <a:spLocks noGrp="1"/>
          </p:cNvSpPr>
          <p:nvPr>
            <p:ph type="dgm" sz="quarter" idx="13"/>
          </p:nvPr>
        </p:nvSpPr>
        <p:spPr>
          <a:xfrm>
            <a:off x="628650" y="1219200"/>
            <a:ext cx="7829550" cy="4953000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351899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114" y="1"/>
            <a:ext cx="6767885" cy="838199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229450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749324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1"/>
            <a:ext cx="6934200" cy="533399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  <p:sp>
        <p:nvSpPr>
          <p:cNvPr id="8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304800" y="533400"/>
            <a:ext cx="5943600" cy="304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i="1">
                <a:solidFill>
                  <a:schemeClr val="bg1"/>
                </a:solidFill>
              </a:defRPr>
            </a:lvl1pPr>
            <a:lvl2pPr marL="457200" indent="0">
              <a:buNone/>
              <a:defRPr sz="1400" i="1">
                <a:solidFill>
                  <a:schemeClr val="bg1"/>
                </a:solidFill>
              </a:defRPr>
            </a:lvl2pPr>
            <a:lvl3pPr marL="914400" indent="0">
              <a:buNone/>
              <a:defRPr sz="1400" i="1">
                <a:solidFill>
                  <a:schemeClr val="bg1"/>
                </a:solidFill>
              </a:defRPr>
            </a:lvl3pPr>
            <a:lvl4pPr marL="1371600" indent="0">
              <a:buNone/>
              <a:defRPr sz="1400" i="1">
                <a:solidFill>
                  <a:schemeClr val="bg1"/>
                </a:solidFill>
              </a:defRPr>
            </a:lvl4pPr>
            <a:lvl5pPr marL="1828800" indent="0">
              <a:buNone/>
              <a:defRPr sz="1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7391400" y="0"/>
            <a:ext cx="1676400" cy="83820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000" i="0">
                <a:solidFill>
                  <a:schemeClr val="tx1"/>
                </a:solidFill>
              </a:defRPr>
            </a:lvl1pPr>
            <a:lvl2pPr marL="457200" indent="0">
              <a:buNone/>
              <a:defRPr sz="1400" i="1">
                <a:solidFill>
                  <a:schemeClr val="bg1"/>
                </a:solidFill>
              </a:defRPr>
            </a:lvl2pPr>
            <a:lvl3pPr marL="914400" indent="0">
              <a:buNone/>
              <a:defRPr sz="1400" i="1">
                <a:solidFill>
                  <a:schemeClr val="bg1"/>
                </a:solidFill>
              </a:defRPr>
            </a:lvl3pPr>
            <a:lvl4pPr marL="1371600" indent="0">
              <a:buNone/>
              <a:defRPr sz="1400" i="1">
                <a:solidFill>
                  <a:schemeClr val="bg1"/>
                </a:solidFill>
              </a:defRPr>
            </a:lvl4pPr>
            <a:lvl5pPr marL="1828800" indent="0">
              <a:buNone/>
              <a:defRPr sz="1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207880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50744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1"/>
            <a:ext cx="6934200" cy="838199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  <p:sp>
        <p:nvSpPr>
          <p:cNvPr id="11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7391400" y="0"/>
            <a:ext cx="1676400" cy="83820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000" i="0">
                <a:solidFill>
                  <a:schemeClr val="tx1"/>
                </a:solidFill>
              </a:defRPr>
            </a:lvl1pPr>
            <a:lvl2pPr marL="457200" indent="0">
              <a:buNone/>
              <a:defRPr sz="1400" i="1">
                <a:solidFill>
                  <a:schemeClr val="bg1"/>
                </a:solidFill>
              </a:defRPr>
            </a:lvl2pPr>
            <a:lvl3pPr marL="914400" indent="0">
              <a:buNone/>
              <a:defRPr sz="1400" i="1">
                <a:solidFill>
                  <a:schemeClr val="bg1"/>
                </a:solidFill>
              </a:defRPr>
            </a:lvl3pPr>
            <a:lvl4pPr marL="1371600" indent="0">
              <a:buNone/>
              <a:defRPr sz="1400" i="1">
                <a:solidFill>
                  <a:schemeClr val="bg1"/>
                </a:solidFill>
              </a:defRPr>
            </a:lvl4pPr>
            <a:lvl5pPr marL="1828800" indent="0">
              <a:buNone/>
              <a:defRPr sz="1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34800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31963"/>
            <a:ext cx="4092575" cy="443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9800" y="1731963"/>
            <a:ext cx="4094163" cy="443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75810396"/>
      </p:ext>
    </p:extLst>
  </p:cSld>
  <p:clrMapOvr>
    <a:masterClrMapping/>
  </p:clrMapOvr>
  <p:transition>
    <p:wipe dir="r"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566320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456790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439735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1"/>
            <a:ext cx="6934200" cy="533399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088269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791967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  <p:sp>
        <p:nvSpPr>
          <p:cNvPr id="10" name="SmartArt-Platzhalter 9"/>
          <p:cNvSpPr>
            <a:spLocks noGrp="1"/>
          </p:cNvSpPr>
          <p:nvPr>
            <p:ph type="dgm" sz="quarter" idx="13"/>
          </p:nvPr>
        </p:nvSpPr>
        <p:spPr>
          <a:xfrm>
            <a:off x="628650" y="1219200"/>
            <a:ext cx="7829550" cy="49530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552409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297653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114" y="1"/>
            <a:ext cx="6767885" cy="838199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534331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94351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1"/>
            <a:ext cx="6934200" cy="533399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  <p:sp>
        <p:nvSpPr>
          <p:cNvPr id="8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304800" y="533400"/>
            <a:ext cx="5943600" cy="304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i="1">
                <a:solidFill>
                  <a:schemeClr val="bg1"/>
                </a:solidFill>
              </a:defRPr>
            </a:lvl1pPr>
            <a:lvl2pPr marL="457200" indent="0">
              <a:buNone/>
              <a:defRPr sz="1400" i="1">
                <a:solidFill>
                  <a:schemeClr val="bg1"/>
                </a:solidFill>
              </a:defRPr>
            </a:lvl2pPr>
            <a:lvl3pPr marL="914400" indent="0">
              <a:buNone/>
              <a:defRPr sz="1400" i="1">
                <a:solidFill>
                  <a:schemeClr val="bg1"/>
                </a:solidFill>
              </a:defRPr>
            </a:lvl3pPr>
            <a:lvl4pPr marL="1371600" indent="0">
              <a:buNone/>
              <a:defRPr sz="1400" i="1">
                <a:solidFill>
                  <a:schemeClr val="bg1"/>
                </a:solidFill>
              </a:defRPr>
            </a:lvl4pPr>
            <a:lvl5pPr marL="1828800" indent="0">
              <a:buNone/>
              <a:defRPr sz="1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7391400" y="0"/>
            <a:ext cx="1676400" cy="83820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000" i="0">
                <a:solidFill>
                  <a:schemeClr val="tx1"/>
                </a:solidFill>
              </a:defRPr>
            </a:lvl1pPr>
            <a:lvl2pPr marL="457200" indent="0">
              <a:buNone/>
              <a:defRPr sz="1400" i="1">
                <a:solidFill>
                  <a:schemeClr val="bg1"/>
                </a:solidFill>
              </a:defRPr>
            </a:lvl2pPr>
            <a:lvl3pPr marL="914400" indent="0">
              <a:buNone/>
              <a:defRPr sz="1400" i="1">
                <a:solidFill>
                  <a:schemeClr val="bg1"/>
                </a:solidFill>
              </a:defRPr>
            </a:lvl3pPr>
            <a:lvl4pPr marL="1371600" indent="0">
              <a:buNone/>
              <a:defRPr sz="1400" i="1">
                <a:solidFill>
                  <a:schemeClr val="bg1"/>
                </a:solidFill>
              </a:defRPr>
            </a:lvl4pPr>
            <a:lvl5pPr marL="1828800" indent="0">
              <a:buNone/>
              <a:defRPr sz="1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259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8"/>
          <p:cNvSpPr>
            <a:spLocks noGrp="1"/>
          </p:cNvSpPr>
          <p:nvPr>
            <p:ph type="title"/>
          </p:nvPr>
        </p:nvSpPr>
        <p:spPr>
          <a:xfrm>
            <a:off x="504825" y="114300"/>
            <a:ext cx="6124575" cy="609600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78014590"/>
      </p:ext>
    </p:extLst>
  </p:cSld>
  <p:clrMapOvr>
    <a:masterClrMapping/>
  </p:clrMapOvr>
  <p:transition>
    <p:wipe dir="r"/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336779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1"/>
            <a:ext cx="6934200" cy="838199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  <p:sp>
        <p:nvSpPr>
          <p:cNvPr id="11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7391400" y="0"/>
            <a:ext cx="1676400" cy="83820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000" i="0">
                <a:solidFill>
                  <a:schemeClr val="tx1"/>
                </a:solidFill>
              </a:defRPr>
            </a:lvl1pPr>
            <a:lvl2pPr marL="457200" indent="0">
              <a:buNone/>
              <a:defRPr sz="1400" i="1">
                <a:solidFill>
                  <a:schemeClr val="bg1"/>
                </a:solidFill>
              </a:defRPr>
            </a:lvl2pPr>
            <a:lvl3pPr marL="914400" indent="0">
              <a:buNone/>
              <a:defRPr sz="1400" i="1">
                <a:solidFill>
                  <a:schemeClr val="bg1"/>
                </a:solidFill>
              </a:defRPr>
            </a:lvl3pPr>
            <a:lvl4pPr marL="1371600" indent="0">
              <a:buNone/>
              <a:defRPr sz="1400" i="1">
                <a:solidFill>
                  <a:schemeClr val="bg1"/>
                </a:solidFill>
              </a:defRPr>
            </a:lvl4pPr>
            <a:lvl5pPr marL="1828800" indent="0">
              <a:buNone/>
              <a:defRPr sz="1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1022256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161788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9006258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714213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1"/>
            <a:ext cx="6934200" cy="533399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421392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813851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  <p:sp>
        <p:nvSpPr>
          <p:cNvPr id="10" name="SmartArt-Platzhalter 9"/>
          <p:cNvSpPr>
            <a:spLocks noGrp="1"/>
          </p:cNvSpPr>
          <p:nvPr>
            <p:ph type="dgm" sz="quarter" idx="13"/>
          </p:nvPr>
        </p:nvSpPr>
        <p:spPr>
          <a:xfrm>
            <a:off x="628650" y="1219200"/>
            <a:ext cx="7829550" cy="49530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1801822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66039675"/>
      </p:ext>
    </p:extLst>
  </p:cSld>
  <p:clrMapOvr>
    <a:masterClrMapping/>
  </p:clrMapOvr>
  <p:transition spd="slow">
    <p:fade thruBlk="1"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99854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2.xml"/><Relationship Id="rId16" Type="http://schemas.openxmlformats.org/officeDocument/2006/relationships/slideLayout" Target="../slideLayouts/slideLayout46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slideLayout" Target="../slideLayouts/slideLayout4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5" Type="http://schemas.openxmlformats.org/officeDocument/2006/relationships/slideLayout" Target="../slideLayouts/slideLayout51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50.xml"/><Relationship Id="rId9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8.xml"/><Relationship Id="rId9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12" Type="http://schemas.openxmlformats.org/officeDocument/2006/relationships/slideLayout" Target="../slideLayouts/slideLayout73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72.xml"/><Relationship Id="rId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12" Type="http://schemas.openxmlformats.org/officeDocument/2006/relationships/slideLayout" Target="../slideLayouts/slideLayout85.xml"/><Relationship Id="rId2" Type="http://schemas.openxmlformats.org/officeDocument/2006/relationships/slideLayout" Target="../slideLayouts/slideLayout75.xml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4.xml"/><Relationship Id="rId5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83.xm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3.xml"/><Relationship Id="rId13" Type="http://schemas.openxmlformats.org/officeDocument/2006/relationships/slideLayout" Target="../slideLayouts/slideLayout98.xml"/><Relationship Id="rId3" Type="http://schemas.openxmlformats.org/officeDocument/2006/relationships/slideLayout" Target="../slideLayouts/slideLayout88.xml"/><Relationship Id="rId7" Type="http://schemas.openxmlformats.org/officeDocument/2006/relationships/slideLayout" Target="../slideLayouts/slideLayout92.xml"/><Relationship Id="rId12" Type="http://schemas.openxmlformats.org/officeDocument/2006/relationships/slideLayout" Target="../slideLayouts/slideLayout97.xml"/><Relationship Id="rId2" Type="http://schemas.openxmlformats.org/officeDocument/2006/relationships/slideLayout" Target="../slideLayouts/slideLayout87.xml"/><Relationship Id="rId16" Type="http://schemas.openxmlformats.org/officeDocument/2006/relationships/theme" Target="../theme/theme8.xml"/><Relationship Id="rId1" Type="http://schemas.openxmlformats.org/officeDocument/2006/relationships/slideLayout" Target="../slideLayouts/slideLayout86.xml"/><Relationship Id="rId6" Type="http://schemas.openxmlformats.org/officeDocument/2006/relationships/slideLayout" Target="../slideLayouts/slideLayout91.xml"/><Relationship Id="rId11" Type="http://schemas.openxmlformats.org/officeDocument/2006/relationships/slideLayout" Target="../slideLayouts/slideLayout96.xml"/><Relationship Id="rId5" Type="http://schemas.openxmlformats.org/officeDocument/2006/relationships/slideLayout" Target="../slideLayouts/slideLayout90.xml"/><Relationship Id="rId15" Type="http://schemas.openxmlformats.org/officeDocument/2006/relationships/slideLayout" Target="../slideLayouts/slideLayout100.xml"/><Relationship Id="rId10" Type="http://schemas.openxmlformats.org/officeDocument/2006/relationships/slideLayout" Target="../slideLayouts/slideLayout95.xml"/><Relationship Id="rId4" Type="http://schemas.openxmlformats.org/officeDocument/2006/relationships/slideLayout" Target="../slideLayouts/slideLayout89.xml"/><Relationship Id="rId9" Type="http://schemas.openxmlformats.org/officeDocument/2006/relationships/slideLayout" Target="../slideLayouts/slideLayout94.xml"/><Relationship Id="rId14" Type="http://schemas.openxmlformats.org/officeDocument/2006/relationships/slideLayout" Target="../slideLayouts/slideLayout9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chtungspfeil 8"/>
          <p:cNvSpPr/>
          <p:nvPr userDrawn="1"/>
        </p:nvSpPr>
        <p:spPr bwMode="auto">
          <a:xfrm flipV="1">
            <a:off x="2743198" y="-4"/>
            <a:ext cx="6412149" cy="838203"/>
          </a:xfrm>
          <a:custGeom>
            <a:avLst/>
            <a:gdLst>
              <a:gd name="connsiteX0" fmla="*/ 0 w 5273600"/>
              <a:gd name="connsiteY0" fmla="*/ 0 h 838200"/>
              <a:gd name="connsiteX1" fmla="*/ 4854500 w 5273600"/>
              <a:gd name="connsiteY1" fmla="*/ 0 h 838200"/>
              <a:gd name="connsiteX2" fmla="*/ 5273600 w 5273600"/>
              <a:gd name="connsiteY2" fmla="*/ 419100 h 838200"/>
              <a:gd name="connsiteX3" fmla="*/ 4854500 w 5273600"/>
              <a:gd name="connsiteY3" fmla="*/ 838200 h 838200"/>
              <a:gd name="connsiteX4" fmla="*/ 0 w 5273600"/>
              <a:gd name="connsiteY4" fmla="*/ 838200 h 838200"/>
              <a:gd name="connsiteX5" fmla="*/ 0 w 5273600"/>
              <a:gd name="connsiteY5" fmla="*/ 0 h 838200"/>
              <a:gd name="connsiteX0" fmla="*/ 0 w 5273600"/>
              <a:gd name="connsiteY0" fmla="*/ 0 h 838200"/>
              <a:gd name="connsiteX1" fmla="*/ 4854500 w 5273600"/>
              <a:gd name="connsiteY1" fmla="*/ 0 h 838200"/>
              <a:gd name="connsiteX2" fmla="*/ 5273600 w 5273600"/>
              <a:gd name="connsiteY2" fmla="*/ 419100 h 838200"/>
              <a:gd name="connsiteX3" fmla="*/ 5128652 w 5273600"/>
              <a:gd name="connsiteY3" fmla="*/ 572494 h 838200"/>
              <a:gd name="connsiteX4" fmla="*/ 4854500 w 5273600"/>
              <a:gd name="connsiteY4" fmla="*/ 838200 h 838200"/>
              <a:gd name="connsiteX5" fmla="*/ 0 w 5273600"/>
              <a:gd name="connsiteY5" fmla="*/ 838200 h 838200"/>
              <a:gd name="connsiteX6" fmla="*/ 0 w 5273600"/>
              <a:gd name="connsiteY6" fmla="*/ 0 h 838200"/>
              <a:gd name="connsiteX0" fmla="*/ 0 w 8293271"/>
              <a:gd name="connsiteY0" fmla="*/ 0 h 838200"/>
              <a:gd name="connsiteX1" fmla="*/ 4854500 w 8293271"/>
              <a:gd name="connsiteY1" fmla="*/ 0 h 838200"/>
              <a:gd name="connsiteX2" fmla="*/ 5273600 w 8293271"/>
              <a:gd name="connsiteY2" fmla="*/ 419100 h 838200"/>
              <a:gd name="connsiteX3" fmla="*/ 8293271 w 8293271"/>
              <a:gd name="connsiteY3" fmla="*/ 381663 h 838200"/>
              <a:gd name="connsiteX4" fmla="*/ 4854500 w 8293271"/>
              <a:gd name="connsiteY4" fmla="*/ 838200 h 838200"/>
              <a:gd name="connsiteX5" fmla="*/ 0 w 8293271"/>
              <a:gd name="connsiteY5" fmla="*/ 838200 h 838200"/>
              <a:gd name="connsiteX6" fmla="*/ 0 w 8293271"/>
              <a:gd name="connsiteY6" fmla="*/ 0 h 838200"/>
              <a:gd name="connsiteX0" fmla="*/ 0 w 8297415"/>
              <a:gd name="connsiteY0" fmla="*/ 0 h 846151"/>
              <a:gd name="connsiteX1" fmla="*/ 4854500 w 8297415"/>
              <a:gd name="connsiteY1" fmla="*/ 0 h 846151"/>
              <a:gd name="connsiteX2" fmla="*/ 5273600 w 8297415"/>
              <a:gd name="connsiteY2" fmla="*/ 419100 h 846151"/>
              <a:gd name="connsiteX3" fmla="*/ 8293271 w 8297415"/>
              <a:gd name="connsiteY3" fmla="*/ 381663 h 846151"/>
              <a:gd name="connsiteX4" fmla="*/ 8297415 w 8297415"/>
              <a:gd name="connsiteY4" fmla="*/ 846151 h 846151"/>
              <a:gd name="connsiteX5" fmla="*/ 0 w 8297415"/>
              <a:gd name="connsiteY5" fmla="*/ 838200 h 846151"/>
              <a:gd name="connsiteX6" fmla="*/ 0 w 8297415"/>
              <a:gd name="connsiteY6" fmla="*/ 0 h 846151"/>
              <a:gd name="connsiteX0" fmla="*/ 0 w 8297415"/>
              <a:gd name="connsiteY0" fmla="*/ 0 h 846151"/>
              <a:gd name="connsiteX1" fmla="*/ 4854500 w 8297415"/>
              <a:gd name="connsiteY1" fmla="*/ 0 h 846151"/>
              <a:gd name="connsiteX2" fmla="*/ 5273600 w 8297415"/>
              <a:gd name="connsiteY2" fmla="*/ 419100 h 846151"/>
              <a:gd name="connsiteX3" fmla="*/ 8293271 w 8297415"/>
              <a:gd name="connsiteY3" fmla="*/ 413468 h 846151"/>
              <a:gd name="connsiteX4" fmla="*/ 8297415 w 8297415"/>
              <a:gd name="connsiteY4" fmla="*/ 846151 h 846151"/>
              <a:gd name="connsiteX5" fmla="*/ 0 w 8297415"/>
              <a:gd name="connsiteY5" fmla="*/ 838200 h 846151"/>
              <a:gd name="connsiteX6" fmla="*/ 0 w 8297415"/>
              <a:gd name="connsiteY6" fmla="*/ 0 h 846151"/>
              <a:gd name="connsiteX0" fmla="*/ 0 w 8297415"/>
              <a:gd name="connsiteY0" fmla="*/ 0 h 846151"/>
              <a:gd name="connsiteX1" fmla="*/ 4854500 w 8297415"/>
              <a:gd name="connsiteY1" fmla="*/ 0 h 846151"/>
              <a:gd name="connsiteX2" fmla="*/ 5273600 w 8297415"/>
              <a:gd name="connsiteY2" fmla="*/ 419100 h 846151"/>
              <a:gd name="connsiteX3" fmla="*/ 8293271 w 8297415"/>
              <a:gd name="connsiteY3" fmla="*/ 429370 h 846151"/>
              <a:gd name="connsiteX4" fmla="*/ 8297415 w 8297415"/>
              <a:gd name="connsiteY4" fmla="*/ 846151 h 846151"/>
              <a:gd name="connsiteX5" fmla="*/ 0 w 8297415"/>
              <a:gd name="connsiteY5" fmla="*/ 838200 h 846151"/>
              <a:gd name="connsiteX6" fmla="*/ 0 w 8297415"/>
              <a:gd name="connsiteY6" fmla="*/ 0 h 846151"/>
              <a:gd name="connsiteX0" fmla="*/ 0 w 8293332"/>
              <a:gd name="connsiteY0" fmla="*/ 0 h 846151"/>
              <a:gd name="connsiteX1" fmla="*/ 4854500 w 8293332"/>
              <a:gd name="connsiteY1" fmla="*/ 0 h 846151"/>
              <a:gd name="connsiteX2" fmla="*/ 5273600 w 8293332"/>
              <a:gd name="connsiteY2" fmla="*/ 419100 h 846151"/>
              <a:gd name="connsiteX3" fmla="*/ 8293271 w 8293332"/>
              <a:gd name="connsiteY3" fmla="*/ 429370 h 846151"/>
              <a:gd name="connsiteX4" fmla="*/ 8273561 w 8293332"/>
              <a:gd name="connsiteY4" fmla="*/ 846151 h 846151"/>
              <a:gd name="connsiteX5" fmla="*/ 0 w 8293332"/>
              <a:gd name="connsiteY5" fmla="*/ 838200 h 846151"/>
              <a:gd name="connsiteX6" fmla="*/ 0 w 8293332"/>
              <a:gd name="connsiteY6" fmla="*/ 0 h 846151"/>
              <a:gd name="connsiteX0" fmla="*/ 0 w 8285412"/>
              <a:gd name="connsiteY0" fmla="*/ 0 h 846151"/>
              <a:gd name="connsiteX1" fmla="*/ 4854500 w 8285412"/>
              <a:gd name="connsiteY1" fmla="*/ 0 h 846151"/>
              <a:gd name="connsiteX2" fmla="*/ 5273600 w 8285412"/>
              <a:gd name="connsiteY2" fmla="*/ 419100 h 846151"/>
              <a:gd name="connsiteX3" fmla="*/ 8285320 w 8285412"/>
              <a:gd name="connsiteY3" fmla="*/ 421419 h 846151"/>
              <a:gd name="connsiteX4" fmla="*/ 8273561 w 8285412"/>
              <a:gd name="connsiteY4" fmla="*/ 846151 h 846151"/>
              <a:gd name="connsiteX5" fmla="*/ 0 w 8285412"/>
              <a:gd name="connsiteY5" fmla="*/ 838200 h 846151"/>
              <a:gd name="connsiteX6" fmla="*/ 0 w 8285412"/>
              <a:gd name="connsiteY6" fmla="*/ 0 h 846151"/>
              <a:gd name="connsiteX0" fmla="*/ 0 w 8277560"/>
              <a:gd name="connsiteY0" fmla="*/ 0 h 846151"/>
              <a:gd name="connsiteX1" fmla="*/ 4854500 w 8277560"/>
              <a:gd name="connsiteY1" fmla="*/ 0 h 846151"/>
              <a:gd name="connsiteX2" fmla="*/ 5273600 w 8277560"/>
              <a:gd name="connsiteY2" fmla="*/ 419100 h 846151"/>
              <a:gd name="connsiteX3" fmla="*/ 8277369 w 8277560"/>
              <a:gd name="connsiteY3" fmla="*/ 405517 h 846151"/>
              <a:gd name="connsiteX4" fmla="*/ 8273561 w 8277560"/>
              <a:gd name="connsiteY4" fmla="*/ 846151 h 846151"/>
              <a:gd name="connsiteX5" fmla="*/ 0 w 8277560"/>
              <a:gd name="connsiteY5" fmla="*/ 838200 h 846151"/>
              <a:gd name="connsiteX6" fmla="*/ 0 w 8277560"/>
              <a:gd name="connsiteY6" fmla="*/ 0 h 846151"/>
              <a:gd name="connsiteX0" fmla="*/ 0 w 9778910"/>
              <a:gd name="connsiteY0" fmla="*/ 0 h 846151"/>
              <a:gd name="connsiteX1" fmla="*/ 4854500 w 9778910"/>
              <a:gd name="connsiteY1" fmla="*/ 0 h 846151"/>
              <a:gd name="connsiteX2" fmla="*/ 5273600 w 9778910"/>
              <a:gd name="connsiteY2" fmla="*/ 419100 h 846151"/>
              <a:gd name="connsiteX3" fmla="*/ 9778910 w 9778910"/>
              <a:gd name="connsiteY3" fmla="*/ 415142 h 846151"/>
              <a:gd name="connsiteX4" fmla="*/ 8273561 w 9778910"/>
              <a:gd name="connsiteY4" fmla="*/ 846151 h 846151"/>
              <a:gd name="connsiteX5" fmla="*/ 0 w 9778910"/>
              <a:gd name="connsiteY5" fmla="*/ 838200 h 846151"/>
              <a:gd name="connsiteX6" fmla="*/ 0 w 9778910"/>
              <a:gd name="connsiteY6" fmla="*/ 0 h 846151"/>
              <a:gd name="connsiteX0" fmla="*/ 0 w 9788536"/>
              <a:gd name="connsiteY0" fmla="*/ 0 h 846151"/>
              <a:gd name="connsiteX1" fmla="*/ 4854500 w 9788536"/>
              <a:gd name="connsiteY1" fmla="*/ 0 h 846151"/>
              <a:gd name="connsiteX2" fmla="*/ 5273600 w 9788536"/>
              <a:gd name="connsiteY2" fmla="*/ 419100 h 846151"/>
              <a:gd name="connsiteX3" fmla="*/ 9788536 w 9788536"/>
              <a:gd name="connsiteY3" fmla="*/ 434392 h 846151"/>
              <a:gd name="connsiteX4" fmla="*/ 8273561 w 9788536"/>
              <a:gd name="connsiteY4" fmla="*/ 846151 h 846151"/>
              <a:gd name="connsiteX5" fmla="*/ 0 w 9788536"/>
              <a:gd name="connsiteY5" fmla="*/ 838200 h 846151"/>
              <a:gd name="connsiteX6" fmla="*/ 0 w 9788536"/>
              <a:gd name="connsiteY6" fmla="*/ 0 h 846151"/>
              <a:gd name="connsiteX0" fmla="*/ 0 w 9803978"/>
              <a:gd name="connsiteY0" fmla="*/ 0 h 838200"/>
              <a:gd name="connsiteX1" fmla="*/ 4854500 w 9803978"/>
              <a:gd name="connsiteY1" fmla="*/ 0 h 838200"/>
              <a:gd name="connsiteX2" fmla="*/ 5273600 w 9803978"/>
              <a:gd name="connsiteY2" fmla="*/ 419100 h 838200"/>
              <a:gd name="connsiteX3" fmla="*/ 9788536 w 9803978"/>
              <a:gd name="connsiteY3" fmla="*/ 434392 h 838200"/>
              <a:gd name="connsiteX4" fmla="*/ 9803978 w 9803978"/>
              <a:gd name="connsiteY4" fmla="*/ 836525 h 838200"/>
              <a:gd name="connsiteX5" fmla="*/ 0 w 9803978"/>
              <a:gd name="connsiteY5" fmla="*/ 838200 h 838200"/>
              <a:gd name="connsiteX6" fmla="*/ 0 w 9803978"/>
              <a:gd name="connsiteY6" fmla="*/ 0 h 838200"/>
              <a:gd name="connsiteX0" fmla="*/ 0 w 9803978"/>
              <a:gd name="connsiteY0" fmla="*/ 0 h 838200"/>
              <a:gd name="connsiteX1" fmla="*/ 4854500 w 9803978"/>
              <a:gd name="connsiteY1" fmla="*/ 0 h 838200"/>
              <a:gd name="connsiteX2" fmla="*/ 5273600 w 9803978"/>
              <a:gd name="connsiteY2" fmla="*/ 419100 h 838200"/>
              <a:gd name="connsiteX3" fmla="*/ 9798161 w 9803978"/>
              <a:gd name="connsiteY3" fmla="*/ 415143 h 838200"/>
              <a:gd name="connsiteX4" fmla="*/ 9803978 w 9803978"/>
              <a:gd name="connsiteY4" fmla="*/ 836525 h 838200"/>
              <a:gd name="connsiteX5" fmla="*/ 0 w 9803978"/>
              <a:gd name="connsiteY5" fmla="*/ 838200 h 838200"/>
              <a:gd name="connsiteX6" fmla="*/ 0 w 9803978"/>
              <a:gd name="connsiteY6" fmla="*/ 0 h 838200"/>
              <a:gd name="connsiteX0" fmla="*/ 0 w 9798161"/>
              <a:gd name="connsiteY0" fmla="*/ 0 h 838200"/>
              <a:gd name="connsiteX1" fmla="*/ 4854500 w 9798161"/>
              <a:gd name="connsiteY1" fmla="*/ 0 h 838200"/>
              <a:gd name="connsiteX2" fmla="*/ 5273600 w 9798161"/>
              <a:gd name="connsiteY2" fmla="*/ 419100 h 838200"/>
              <a:gd name="connsiteX3" fmla="*/ 9798161 w 9798161"/>
              <a:gd name="connsiteY3" fmla="*/ 415143 h 838200"/>
              <a:gd name="connsiteX4" fmla="*/ 6839302 w 9798161"/>
              <a:gd name="connsiteY4" fmla="*/ 831050 h 838200"/>
              <a:gd name="connsiteX5" fmla="*/ 0 w 9798161"/>
              <a:gd name="connsiteY5" fmla="*/ 838200 h 838200"/>
              <a:gd name="connsiteX6" fmla="*/ 0 w 9798161"/>
              <a:gd name="connsiteY6" fmla="*/ 0 h 838200"/>
              <a:gd name="connsiteX0" fmla="*/ 0 w 6880482"/>
              <a:gd name="connsiteY0" fmla="*/ 0 h 838200"/>
              <a:gd name="connsiteX1" fmla="*/ 4854500 w 6880482"/>
              <a:gd name="connsiteY1" fmla="*/ 0 h 838200"/>
              <a:gd name="connsiteX2" fmla="*/ 5273600 w 6880482"/>
              <a:gd name="connsiteY2" fmla="*/ 419100 h 838200"/>
              <a:gd name="connsiteX3" fmla="*/ 6880451 w 6880482"/>
              <a:gd name="connsiteY3" fmla="*/ 420619 h 838200"/>
              <a:gd name="connsiteX4" fmla="*/ 6839302 w 6880482"/>
              <a:gd name="connsiteY4" fmla="*/ 831050 h 838200"/>
              <a:gd name="connsiteX5" fmla="*/ 0 w 6880482"/>
              <a:gd name="connsiteY5" fmla="*/ 838200 h 838200"/>
              <a:gd name="connsiteX6" fmla="*/ 0 w 6880482"/>
              <a:gd name="connsiteY6" fmla="*/ 0 h 838200"/>
              <a:gd name="connsiteX0" fmla="*/ 0 w 6892779"/>
              <a:gd name="connsiteY0" fmla="*/ 0 h 838200"/>
              <a:gd name="connsiteX1" fmla="*/ 4854500 w 6892779"/>
              <a:gd name="connsiteY1" fmla="*/ 0 h 838200"/>
              <a:gd name="connsiteX2" fmla="*/ 5273600 w 6892779"/>
              <a:gd name="connsiteY2" fmla="*/ 419100 h 838200"/>
              <a:gd name="connsiteX3" fmla="*/ 6880451 w 6892779"/>
              <a:gd name="connsiteY3" fmla="*/ 420619 h 838200"/>
              <a:gd name="connsiteX4" fmla="*/ 6892779 w 6892779"/>
              <a:gd name="connsiteY4" fmla="*/ 837700 h 838200"/>
              <a:gd name="connsiteX5" fmla="*/ 0 w 6892779"/>
              <a:gd name="connsiteY5" fmla="*/ 838200 h 838200"/>
              <a:gd name="connsiteX6" fmla="*/ 0 w 6892779"/>
              <a:gd name="connsiteY6" fmla="*/ 0 h 838200"/>
              <a:gd name="connsiteX0" fmla="*/ 0 w 6880607"/>
              <a:gd name="connsiteY0" fmla="*/ 0 h 838200"/>
              <a:gd name="connsiteX1" fmla="*/ 4854500 w 6880607"/>
              <a:gd name="connsiteY1" fmla="*/ 0 h 838200"/>
              <a:gd name="connsiteX2" fmla="*/ 5273600 w 6880607"/>
              <a:gd name="connsiteY2" fmla="*/ 419100 h 838200"/>
              <a:gd name="connsiteX3" fmla="*/ 6880451 w 6880607"/>
              <a:gd name="connsiteY3" fmla="*/ 420619 h 838200"/>
              <a:gd name="connsiteX4" fmla="*/ 6874953 w 6880607"/>
              <a:gd name="connsiteY4" fmla="*/ 837700 h 838200"/>
              <a:gd name="connsiteX5" fmla="*/ 0 w 6880607"/>
              <a:gd name="connsiteY5" fmla="*/ 838200 h 838200"/>
              <a:gd name="connsiteX6" fmla="*/ 0 w 6880607"/>
              <a:gd name="connsiteY6" fmla="*/ 0 h 838200"/>
              <a:gd name="connsiteX0" fmla="*/ 0 w 6874953"/>
              <a:gd name="connsiteY0" fmla="*/ 0 h 838200"/>
              <a:gd name="connsiteX1" fmla="*/ 4854500 w 6874953"/>
              <a:gd name="connsiteY1" fmla="*/ 0 h 838200"/>
              <a:gd name="connsiteX2" fmla="*/ 5273600 w 6874953"/>
              <a:gd name="connsiteY2" fmla="*/ 419100 h 838200"/>
              <a:gd name="connsiteX3" fmla="*/ 6873322 w 6874953"/>
              <a:gd name="connsiteY3" fmla="*/ 417295 h 838200"/>
              <a:gd name="connsiteX4" fmla="*/ 6874953 w 6874953"/>
              <a:gd name="connsiteY4" fmla="*/ 837700 h 838200"/>
              <a:gd name="connsiteX5" fmla="*/ 0 w 6874953"/>
              <a:gd name="connsiteY5" fmla="*/ 838200 h 838200"/>
              <a:gd name="connsiteX6" fmla="*/ 0 w 6874953"/>
              <a:gd name="connsiteY6" fmla="*/ 0 h 838200"/>
              <a:gd name="connsiteX0" fmla="*/ 0 w 6874953"/>
              <a:gd name="connsiteY0" fmla="*/ 0 h 838200"/>
              <a:gd name="connsiteX1" fmla="*/ 4854500 w 6874953"/>
              <a:gd name="connsiteY1" fmla="*/ 0 h 838200"/>
              <a:gd name="connsiteX2" fmla="*/ 5273600 w 6874953"/>
              <a:gd name="connsiteY2" fmla="*/ 419100 h 838200"/>
              <a:gd name="connsiteX3" fmla="*/ 6873322 w 6874953"/>
              <a:gd name="connsiteY3" fmla="*/ 420620 h 838200"/>
              <a:gd name="connsiteX4" fmla="*/ 6874953 w 6874953"/>
              <a:gd name="connsiteY4" fmla="*/ 837700 h 838200"/>
              <a:gd name="connsiteX5" fmla="*/ 0 w 6874953"/>
              <a:gd name="connsiteY5" fmla="*/ 838200 h 838200"/>
              <a:gd name="connsiteX6" fmla="*/ 0 w 6874953"/>
              <a:gd name="connsiteY6" fmla="*/ 0 h 83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74953" h="838200">
                <a:moveTo>
                  <a:pt x="0" y="0"/>
                </a:moveTo>
                <a:lnTo>
                  <a:pt x="4854500" y="0"/>
                </a:lnTo>
                <a:lnTo>
                  <a:pt x="5273600" y="419100"/>
                </a:lnTo>
                <a:lnTo>
                  <a:pt x="6873322" y="420620"/>
                </a:lnTo>
                <a:cubicBezTo>
                  <a:pt x="6874703" y="575449"/>
                  <a:pt x="6873572" y="682871"/>
                  <a:pt x="6874953" y="837700"/>
                </a:cubicBezTo>
                <a:lnTo>
                  <a:pt x="0" y="838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Richtungspfeil 9"/>
          <p:cNvSpPr/>
          <p:nvPr userDrawn="1"/>
        </p:nvSpPr>
        <p:spPr bwMode="auto">
          <a:xfrm flipV="1">
            <a:off x="2743200" y="0"/>
            <a:ext cx="4648200" cy="838200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ichtungspfeil 7"/>
          <p:cNvSpPr/>
          <p:nvPr userDrawn="1"/>
        </p:nvSpPr>
        <p:spPr bwMode="auto">
          <a:xfrm flipV="1">
            <a:off x="2743200" y="0"/>
            <a:ext cx="4343400" cy="838200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825" y="1731963"/>
            <a:ext cx="8339138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Box 6"/>
          <p:cNvSpPr txBox="1">
            <a:spLocks noChangeArrowheads="1"/>
          </p:cNvSpPr>
          <p:nvPr userDrawn="1"/>
        </p:nvSpPr>
        <p:spPr bwMode="auto">
          <a:xfrm>
            <a:off x="6170109" y="6629400"/>
            <a:ext cx="297389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kern="1200" baseline="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ＭＳ Ｐゴシック" pitchFamily="29" charset="-128"/>
              </a:rPr>
              <a:t>Not for external distribution. Do Not Copy or Distribute.</a:t>
            </a:r>
            <a:endParaRPr lang="en-US" sz="900" i="1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ＭＳ Ｐゴシック" pitchFamily="29" charset="-128"/>
            </a:endParaRPr>
          </a:p>
        </p:txBody>
      </p:sp>
      <p:sp>
        <p:nvSpPr>
          <p:cNvPr id="3" name="Richtungspfeil 2"/>
          <p:cNvSpPr/>
          <p:nvPr userDrawn="1"/>
        </p:nvSpPr>
        <p:spPr bwMode="auto">
          <a:xfrm flipV="1">
            <a:off x="0" y="0"/>
            <a:ext cx="6797600" cy="838200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04825" y="114300"/>
            <a:ext cx="6124575" cy="60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12534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901" r:id="rId2"/>
    <p:sldLayoutId id="2147483876" r:id="rId3"/>
    <p:sldLayoutId id="2147483662" r:id="rId4"/>
    <p:sldLayoutId id="2147483912" r:id="rId5"/>
    <p:sldLayoutId id="2147483960" r:id="rId6"/>
    <p:sldLayoutId id="2147483913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825" r:id="rId13"/>
    <p:sldLayoutId id="2147483826" r:id="rId14"/>
  </p:sldLayoutIdLst>
  <p:transition>
    <p:wipe dir="r"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9pPr>
    </p:titleStyle>
    <p:bodyStyle>
      <a:lvl1pPr marL="231775" indent="-23177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>
          <a:solidFill>
            <a:srgbClr val="51515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Char char="–"/>
        <a:defRPr sz="2000">
          <a:solidFill>
            <a:srgbClr val="51515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Char char="•"/>
        <a:defRPr>
          <a:solidFill>
            <a:srgbClr val="51515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Char char="–"/>
        <a:defRPr sz="1600">
          <a:solidFill>
            <a:srgbClr val="51515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rgbClr val="515151"/>
          </a:solidFill>
          <a:latin typeface="+mn-lt"/>
        </a:defRPr>
      </a:lvl5pPr>
      <a:lvl6pPr marL="25146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chtungspfeil 8"/>
          <p:cNvSpPr/>
          <p:nvPr userDrawn="1"/>
        </p:nvSpPr>
        <p:spPr bwMode="auto">
          <a:xfrm flipV="1">
            <a:off x="2743198" y="-4"/>
            <a:ext cx="6412149" cy="838203"/>
          </a:xfrm>
          <a:custGeom>
            <a:avLst/>
            <a:gdLst>
              <a:gd name="connsiteX0" fmla="*/ 0 w 5273600"/>
              <a:gd name="connsiteY0" fmla="*/ 0 h 838200"/>
              <a:gd name="connsiteX1" fmla="*/ 4854500 w 5273600"/>
              <a:gd name="connsiteY1" fmla="*/ 0 h 838200"/>
              <a:gd name="connsiteX2" fmla="*/ 5273600 w 5273600"/>
              <a:gd name="connsiteY2" fmla="*/ 419100 h 838200"/>
              <a:gd name="connsiteX3" fmla="*/ 4854500 w 5273600"/>
              <a:gd name="connsiteY3" fmla="*/ 838200 h 838200"/>
              <a:gd name="connsiteX4" fmla="*/ 0 w 5273600"/>
              <a:gd name="connsiteY4" fmla="*/ 838200 h 838200"/>
              <a:gd name="connsiteX5" fmla="*/ 0 w 5273600"/>
              <a:gd name="connsiteY5" fmla="*/ 0 h 838200"/>
              <a:gd name="connsiteX0" fmla="*/ 0 w 5273600"/>
              <a:gd name="connsiteY0" fmla="*/ 0 h 838200"/>
              <a:gd name="connsiteX1" fmla="*/ 4854500 w 5273600"/>
              <a:gd name="connsiteY1" fmla="*/ 0 h 838200"/>
              <a:gd name="connsiteX2" fmla="*/ 5273600 w 5273600"/>
              <a:gd name="connsiteY2" fmla="*/ 419100 h 838200"/>
              <a:gd name="connsiteX3" fmla="*/ 5128652 w 5273600"/>
              <a:gd name="connsiteY3" fmla="*/ 572494 h 838200"/>
              <a:gd name="connsiteX4" fmla="*/ 4854500 w 5273600"/>
              <a:gd name="connsiteY4" fmla="*/ 838200 h 838200"/>
              <a:gd name="connsiteX5" fmla="*/ 0 w 5273600"/>
              <a:gd name="connsiteY5" fmla="*/ 838200 h 838200"/>
              <a:gd name="connsiteX6" fmla="*/ 0 w 5273600"/>
              <a:gd name="connsiteY6" fmla="*/ 0 h 838200"/>
              <a:gd name="connsiteX0" fmla="*/ 0 w 8293271"/>
              <a:gd name="connsiteY0" fmla="*/ 0 h 838200"/>
              <a:gd name="connsiteX1" fmla="*/ 4854500 w 8293271"/>
              <a:gd name="connsiteY1" fmla="*/ 0 h 838200"/>
              <a:gd name="connsiteX2" fmla="*/ 5273600 w 8293271"/>
              <a:gd name="connsiteY2" fmla="*/ 419100 h 838200"/>
              <a:gd name="connsiteX3" fmla="*/ 8293271 w 8293271"/>
              <a:gd name="connsiteY3" fmla="*/ 381663 h 838200"/>
              <a:gd name="connsiteX4" fmla="*/ 4854500 w 8293271"/>
              <a:gd name="connsiteY4" fmla="*/ 838200 h 838200"/>
              <a:gd name="connsiteX5" fmla="*/ 0 w 8293271"/>
              <a:gd name="connsiteY5" fmla="*/ 838200 h 838200"/>
              <a:gd name="connsiteX6" fmla="*/ 0 w 8293271"/>
              <a:gd name="connsiteY6" fmla="*/ 0 h 838200"/>
              <a:gd name="connsiteX0" fmla="*/ 0 w 8297415"/>
              <a:gd name="connsiteY0" fmla="*/ 0 h 846151"/>
              <a:gd name="connsiteX1" fmla="*/ 4854500 w 8297415"/>
              <a:gd name="connsiteY1" fmla="*/ 0 h 846151"/>
              <a:gd name="connsiteX2" fmla="*/ 5273600 w 8297415"/>
              <a:gd name="connsiteY2" fmla="*/ 419100 h 846151"/>
              <a:gd name="connsiteX3" fmla="*/ 8293271 w 8297415"/>
              <a:gd name="connsiteY3" fmla="*/ 381663 h 846151"/>
              <a:gd name="connsiteX4" fmla="*/ 8297415 w 8297415"/>
              <a:gd name="connsiteY4" fmla="*/ 846151 h 846151"/>
              <a:gd name="connsiteX5" fmla="*/ 0 w 8297415"/>
              <a:gd name="connsiteY5" fmla="*/ 838200 h 846151"/>
              <a:gd name="connsiteX6" fmla="*/ 0 w 8297415"/>
              <a:gd name="connsiteY6" fmla="*/ 0 h 846151"/>
              <a:gd name="connsiteX0" fmla="*/ 0 w 8297415"/>
              <a:gd name="connsiteY0" fmla="*/ 0 h 846151"/>
              <a:gd name="connsiteX1" fmla="*/ 4854500 w 8297415"/>
              <a:gd name="connsiteY1" fmla="*/ 0 h 846151"/>
              <a:gd name="connsiteX2" fmla="*/ 5273600 w 8297415"/>
              <a:gd name="connsiteY2" fmla="*/ 419100 h 846151"/>
              <a:gd name="connsiteX3" fmla="*/ 8293271 w 8297415"/>
              <a:gd name="connsiteY3" fmla="*/ 413468 h 846151"/>
              <a:gd name="connsiteX4" fmla="*/ 8297415 w 8297415"/>
              <a:gd name="connsiteY4" fmla="*/ 846151 h 846151"/>
              <a:gd name="connsiteX5" fmla="*/ 0 w 8297415"/>
              <a:gd name="connsiteY5" fmla="*/ 838200 h 846151"/>
              <a:gd name="connsiteX6" fmla="*/ 0 w 8297415"/>
              <a:gd name="connsiteY6" fmla="*/ 0 h 846151"/>
              <a:gd name="connsiteX0" fmla="*/ 0 w 8297415"/>
              <a:gd name="connsiteY0" fmla="*/ 0 h 846151"/>
              <a:gd name="connsiteX1" fmla="*/ 4854500 w 8297415"/>
              <a:gd name="connsiteY1" fmla="*/ 0 h 846151"/>
              <a:gd name="connsiteX2" fmla="*/ 5273600 w 8297415"/>
              <a:gd name="connsiteY2" fmla="*/ 419100 h 846151"/>
              <a:gd name="connsiteX3" fmla="*/ 8293271 w 8297415"/>
              <a:gd name="connsiteY3" fmla="*/ 429370 h 846151"/>
              <a:gd name="connsiteX4" fmla="*/ 8297415 w 8297415"/>
              <a:gd name="connsiteY4" fmla="*/ 846151 h 846151"/>
              <a:gd name="connsiteX5" fmla="*/ 0 w 8297415"/>
              <a:gd name="connsiteY5" fmla="*/ 838200 h 846151"/>
              <a:gd name="connsiteX6" fmla="*/ 0 w 8297415"/>
              <a:gd name="connsiteY6" fmla="*/ 0 h 846151"/>
              <a:gd name="connsiteX0" fmla="*/ 0 w 8293332"/>
              <a:gd name="connsiteY0" fmla="*/ 0 h 846151"/>
              <a:gd name="connsiteX1" fmla="*/ 4854500 w 8293332"/>
              <a:gd name="connsiteY1" fmla="*/ 0 h 846151"/>
              <a:gd name="connsiteX2" fmla="*/ 5273600 w 8293332"/>
              <a:gd name="connsiteY2" fmla="*/ 419100 h 846151"/>
              <a:gd name="connsiteX3" fmla="*/ 8293271 w 8293332"/>
              <a:gd name="connsiteY3" fmla="*/ 429370 h 846151"/>
              <a:gd name="connsiteX4" fmla="*/ 8273561 w 8293332"/>
              <a:gd name="connsiteY4" fmla="*/ 846151 h 846151"/>
              <a:gd name="connsiteX5" fmla="*/ 0 w 8293332"/>
              <a:gd name="connsiteY5" fmla="*/ 838200 h 846151"/>
              <a:gd name="connsiteX6" fmla="*/ 0 w 8293332"/>
              <a:gd name="connsiteY6" fmla="*/ 0 h 846151"/>
              <a:gd name="connsiteX0" fmla="*/ 0 w 8285412"/>
              <a:gd name="connsiteY0" fmla="*/ 0 h 846151"/>
              <a:gd name="connsiteX1" fmla="*/ 4854500 w 8285412"/>
              <a:gd name="connsiteY1" fmla="*/ 0 h 846151"/>
              <a:gd name="connsiteX2" fmla="*/ 5273600 w 8285412"/>
              <a:gd name="connsiteY2" fmla="*/ 419100 h 846151"/>
              <a:gd name="connsiteX3" fmla="*/ 8285320 w 8285412"/>
              <a:gd name="connsiteY3" fmla="*/ 421419 h 846151"/>
              <a:gd name="connsiteX4" fmla="*/ 8273561 w 8285412"/>
              <a:gd name="connsiteY4" fmla="*/ 846151 h 846151"/>
              <a:gd name="connsiteX5" fmla="*/ 0 w 8285412"/>
              <a:gd name="connsiteY5" fmla="*/ 838200 h 846151"/>
              <a:gd name="connsiteX6" fmla="*/ 0 w 8285412"/>
              <a:gd name="connsiteY6" fmla="*/ 0 h 846151"/>
              <a:gd name="connsiteX0" fmla="*/ 0 w 8277560"/>
              <a:gd name="connsiteY0" fmla="*/ 0 h 846151"/>
              <a:gd name="connsiteX1" fmla="*/ 4854500 w 8277560"/>
              <a:gd name="connsiteY1" fmla="*/ 0 h 846151"/>
              <a:gd name="connsiteX2" fmla="*/ 5273600 w 8277560"/>
              <a:gd name="connsiteY2" fmla="*/ 419100 h 846151"/>
              <a:gd name="connsiteX3" fmla="*/ 8277369 w 8277560"/>
              <a:gd name="connsiteY3" fmla="*/ 405517 h 846151"/>
              <a:gd name="connsiteX4" fmla="*/ 8273561 w 8277560"/>
              <a:gd name="connsiteY4" fmla="*/ 846151 h 846151"/>
              <a:gd name="connsiteX5" fmla="*/ 0 w 8277560"/>
              <a:gd name="connsiteY5" fmla="*/ 838200 h 846151"/>
              <a:gd name="connsiteX6" fmla="*/ 0 w 8277560"/>
              <a:gd name="connsiteY6" fmla="*/ 0 h 846151"/>
              <a:gd name="connsiteX0" fmla="*/ 0 w 9778910"/>
              <a:gd name="connsiteY0" fmla="*/ 0 h 846151"/>
              <a:gd name="connsiteX1" fmla="*/ 4854500 w 9778910"/>
              <a:gd name="connsiteY1" fmla="*/ 0 h 846151"/>
              <a:gd name="connsiteX2" fmla="*/ 5273600 w 9778910"/>
              <a:gd name="connsiteY2" fmla="*/ 419100 h 846151"/>
              <a:gd name="connsiteX3" fmla="*/ 9778910 w 9778910"/>
              <a:gd name="connsiteY3" fmla="*/ 415142 h 846151"/>
              <a:gd name="connsiteX4" fmla="*/ 8273561 w 9778910"/>
              <a:gd name="connsiteY4" fmla="*/ 846151 h 846151"/>
              <a:gd name="connsiteX5" fmla="*/ 0 w 9778910"/>
              <a:gd name="connsiteY5" fmla="*/ 838200 h 846151"/>
              <a:gd name="connsiteX6" fmla="*/ 0 w 9778910"/>
              <a:gd name="connsiteY6" fmla="*/ 0 h 846151"/>
              <a:gd name="connsiteX0" fmla="*/ 0 w 9788536"/>
              <a:gd name="connsiteY0" fmla="*/ 0 h 846151"/>
              <a:gd name="connsiteX1" fmla="*/ 4854500 w 9788536"/>
              <a:gd name="connsiteY1" fmla="*/ 0 h 846151"/>
              <a:gd name="connsiteX2" fmla="*/ 5273600 w 9788536"/>
              <a:gd name="connsiteY2" fmla="*/ 419100 h 846151"/>
              <a:gd name="connsiteX3" fmla="*/ 9788536 w 9788536"/>
              <a:gd name="connsiteY3" fmla="*/ 434392 h 846151"/>
              <a:gd name="connsiteX4" fmla="*/ 8273561 w 9788536"/>
              <a:gd name="connsiteY4" fmla="*/ 846151 h 846151"/>
              <a:gd name="connsiteX5" fmla="*/ 0 w 9788536"/>
              <a:gd name="connsiteY5" fmla="*/ 838200 h 846151"/>
              <a:gd name="connsiteX6" fmla="*/ 0 w 9788536"/>
              <a:gd name="connsiteY6" fmla="*/ 0 h 846151"/>
              <a:gd name="connsiteX0" fmla="*/ 0 w 9803978"/>
              <a:gd name="connsiteY0" fmla="*/ 0 h 838200"/>
              <a:gd name="connsiteX1" fmla="*/ 4854500 w 9803978"/>
              <a:gd name="connsiteY1" fmla="*/ 0 h 838200"/>
              <a:gd name="connsiteX2" fmla="*/ 5273600 w 9803978"/>
              <a:gd name="connsiteY2" fmla="*/ 419100 h 838200"/>
              <a:gd name="connsiteX3" fmla="*/ 9788536 w 9803978"/>
              <a:gd name="connsiteY3" fmla="*/ 434392 h 838200"/>
              <a:gd name="connsiteX4" fmla="*/ 9803978 w 9803978"/>
              <a:gd name="connsiteY4" fmla="*/ 836525 h 838200"/>
              <a:gd name="connsiteX5" fmla="*/ 0 w 9803978"/>
              <a:gd name="connsiteY5" fmla="*/ 838200 h 838200"/>
              <a:gd name="connsiteX6" fmla="*/ 0 w 9803978"/>
              <a:gd name="connsiteY6" fmla="*/ 0 h 838200"/>
              <a:gd name="connsiteX0" fmla="*/ 0 w 9803978"/>
              <a:gd name="connsiteY0" fmla="*/ 0 h 838200"/>
              <a:gd name="connsiteX1" fmla="*/ 4854500 w 9803978"/>
              <a:gd name="connsiteY1" fmla="*/ 0 h 838200"/>
              <a:gd name="connsiteX2" fmla="*/ 5273600 w 9803978"/>
              <a:gd name="connsiteY2" fmla="*/ 419100 h 838200"/>
              <a:gd name="connsiteX3" fmla="*/ 9798161 w 9803978"/>
              <a:gd name="connsiteY3" fmla="*/ 415143 h 838200"/>
              <a:gd name="connsiteX4" fmla="*/ 9803978 w 9803978"/>
              <a:gd name="connsiteY4" fmla="*/ 836525 h 838200"/>
              <a:gd name="connsiteX5" fmla="*/ 0 w 9803978"/>
              <a:gd name="connsiteY5" fmla="*/ 838200 h 838200"/>
              <a:gd name="connsiteX6" fmla="*/ 0 w 9803978"/>
              <a:gd name="connsiteY6" fmla="*/ 0 h 838200"/>
              <a:gd name="connsiteX0" fmla="*/ 0 w 9798161"/>
              <a:gd name="connsiteY0" fmla="*/ 0 h 838200"/>
              <a:gd name="connsiteX1" fmla="*/ 4854500 w 9798161"/>
              <a:gd name="connsiteY1" fmla="*/ 0 h 838200"/>
              <a:gd name="connsiteX2" fmla="*/ 5273600 w 9798161"/>
              <a:gd name="connsiteY2" fmla="*/ 419100 h 838200"/>
              <a:gd name="connsiteX3" fmla="*/ 9798161 w 9798161"/>
              <a:gd name="connsiteY3" fmla="*/ 415143 h 838200"/>
              <a:gd name="connsiteX4" fmla="*/ 6839302 w 9798161"/>
              <a:gd name="connsiteY4" fmla="*/ 831050 h 838200"/>
              <a:gd name="connsiteX5" fmla="*/ 0 w 9798161"/>
              <a:gd name="connsiteY5" fmla="*/ 838200 h 838200"/>
              <a:gd name="connsiteX6" fmla="*/ 0 w 9798161"/>
              <a:gd name="connsiteY6" fmla="*/ 0 h 838200"/>
              <a:gd name="connsiteX0" fmla="*/ 0 w 6880482"/>
              <a:gd name="connsiteY0" fmla="*/ 0 h 838200"/>
              <a:gd name="connsiteX1" fmla="*/ 4854500 w 6880482"/>
              <a:gd name="connsiteY1" fmla="*/ 0 h 838200"/>
              <a:gd name="connsiteX2" fmla="*/ 5273600 w 6880482"/>
              <a:gd name="connsiteY2" fmla="*/ 419100 h 838200"/>
              <a:gd name="connsiteX3" fmla="*/ 6880451 w 6880482"/>
              <a:gd name="connsiteY3" fmla="*/ 420619 h 838200"/>
              <a:gd name="connsiteX4" fmla="*/ 6839302 w 6880482"/>
              <a:gd name="connsiteY4" fmla="*/ 831050 h 838200"/>
              <a:gd name="connsiteX5" fmla="*/ 0 w 6880482"/>
              <a:gd name="connsiteY5" fmla="*/ 838200 h 838200"/>
              <a:gd name="connsiteX6" fmla="*/ 0 w 6880482"/>
              <a:gd name="connsiteY6" fmla="*/ 0 h 838200"/>
              <a:gd name="connsiteX0" fmla="*/ 0 w 6892779"/>
              <a:gd name="connsiteY0" fmla="*/ 0 h 838200"/>
              <a:gd name="connsiteX1" fmla="*/ 4854500 w 6892779"/>
              <a:gd name="connsiteY1" fmla="*/ 0 h 838200"/>
              <a:gd name="connsiteX2" fmla="*/ 5273600 w 6892779"/>
              <a:gd name="connsiteY2" fmla="*/ 419100 h 838200"/>
              <a:gd name="connsiteX3" fmla="*/ 6880451 w 6892779"/>
              <a:gd name="connsiteY3" fmla="*/ 420619 h 838200"/>
              <a:gd name="connsiteX4" fmla="*/ 6892779 w 6892779"/>
              <a:gd name="connsiteY4" fmla="*/ 837700 h 838200"/>
              <a:gd name="connsiteX5" fmla="*/ 0 w 6892779"/>
              <a:gd name="connsiteY5" fmla="*/ 838200 h 838200"/>
              <a:gd name="connsiteX6" fmla="*/ 0 w 6892779"/>
              <a:gd name="connsiteY6" fmla="*/ 0 h 838200"/>
              <a:gd name="connsiteX0" fmla="*/ 0 w 6880607"/>
              <a:gd name="connsiteY0" fmla="*/ 0 h 838200"/>
              <a:gd name="connsiteX1" fmla="*/ 4854500 w 6880607"/>
              <a:gd name="connsiteY1" fmla="*/ 0 h 838200"/>
              <a:gd name="connsiteX2" fmla="*/ 5273600 w 6880607"/>
              <a:gd name="connsiteY2" fmla="*/ 419100 h 838200"/>
              <a:gd name="connsiteX3" fmla="*/ 6880451 w 6880607"/>
              <a:gd name="connsiteY3" fmla="*/ 420619 h 838200"/>
              <a:gd name="connsiteX4" fmla="*/ 6874953 w 6880607"/>
              <a:gd name="connsiteY4" fmla="*/ 837700 h 838200"/>
              <a:gd name="connsiteX5" fmla="*/ 0 w 6880607"/>
              <a:gd name="connsiteY5" fmla="*/ 838200 h 838200"/>
              <a:gd name="connsiteX6" fmla="*/ 0 w 6880607"/>
              <a:gd name="connsiteY6" fmla="*/ 0 h 838200"/>
              <a:gd name="connsiteX0" fmla="*/ 0 w 6874953"/>
              <a:gd name="connsiteY0" fmla="*/ 0 h 838200"/>
              <a:gd name="connsiteX1" fmla="*/ 4854500 w 6874953"/>
              <a:gd name="connsiteY1" fmla="*/ 0 h 838200"/>
              <a:gd name="connsiteX2" fmla="*/ 5273600 w 6874953"/>
              <a:gd name="connsiteY2" fmla="*/ 419100 h 838200"/>
              <a:gd name="connsiteX3" fmla="*/ 6873322 w 6874953"/>
              <a:gd name="connsiteY3" fmla="*/ 417295 h 838200"/>
              <a:gd name="connsiteX4" fmla="*/ 6874953 w 6874953"/>
              <a:gd name="connsiteY4" fmla="*/ 837700 h 838200"/>
              <a:gd name="connsiteX5" fmla="*/ 0 w 6874953"/>
              <a:gd name="connsiteY5" fmla="*/ 838200 h 838200"/>
              <a:gd name="connsiteX6" fmla="*/ 0 w 6874953"/>
              <a:gd name="connsiteY6" fmla="*/ 0 h 838200"/>
              <a:gd name="connsiteX0" fmla="*/ 0 w 6874953"/>
              <a:gd name="connsiteY0" fmla="*/ 0 h 838200"/>
              <a:gd name="connsiteX1" fmla="*/ 4854500 w 6874953"/>
              <a:gd name="connsiteY1" fmla="*/ 0 h 838200"/>
              <a:gd name="connsiteX2" fmla="*/ 5273600 w 6874953"/>
              <a:gd name="connsiteY2" fmla="*/ 419100 h 838200"/>
              <a:gd name="connsiteX3" fmla="*/ 6873322 w 6874953"/>
              <a:gd name="connsiteY3" fmla="*/ 420620 h 838200"/>
              <a:gd name="connsiteX4" fmla="*/ 6874953 w 6874953"/>
              <a:gd name="connsiteY4" fmla="*/ 837700 h 838200"/>
              <a:gd name="connsiteX5" fmla="*/ 0 w 6874953"/>
              <a:gd name="connsiteY5" fmla="*/ 838200 h 838200"/>
              <a:gd name="connsiteX6" fmla="*/ 0 w 6874953"/>
              <a:gd name="connsiteY6" fmla="*/ 0 h 83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74953" h="838200">
                <a:moveTo>
                  <a:pt x="0" y="0"/>
                </a:moveTo>
                <a:lnTo>
                  <a:pt x="4854500" y="0"/>
                </a:lnTo>
                <a:lnTo>
                  <a:pt x="5273600" y="419100"/>
                </a:lnTo>
                <a:lnTo>
                  <a:pt x="6873322" y="420620"/>
                </a:lnTo>
                <a:cubicBezTo>
                  <a:pt x="6874703" y="575449"/>
                  <a:pt x="6873572" y="682871"/>
                  <a:pt x="6874953" y="837700"/>
                </a:cubicBezTo>
                <a:lnTo>
                  <a:pt x="0" y="838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Richtungspfeil 9"/>
          <p:cNvSpPr/>
          <p:nvPr userDrawn="1"/>
        </p:nvSpPr>
        <p:spPr bwMode="auto">
          <a:xfrm flipV="1">
            <a:off x="2743200" y="0"/>
            <a:ext cx="4648200" cy="838200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ichtungspfeil 7"/>
          <p:cNvSpPr/>
          <p:nvPr userDrawn="1"/>
        </p:nvSpPr>
        <p:spPr bwMode="auto">
          <a:xfrm flipV="1">
            <a:off x="2743200" y="0"/>
            <a:ext cx="4343400" cy="838200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825" y="1731963"/>
            <a:ext cx="8339138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Richtungspfeil 2"/>
          <p:cNvSpPr/>
          <p:nvPr userDrawn="1"/>
        </p:nvSpPr>
        <p:spPr bwMode="auto">
          <a:xfrm flipV="1">
            <a:off x="0" y="0"/>
            <a:ext cx="6797600" cy="838200"/>
          </a:xfrm>
          <a:prstGeom prst="homePlate">
            <a:avLst/>
          </a:prstGeom>
          <a:solidFill>
            <a:srgbClr val="716F73"/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04825" y="114300"/>
            <a:ext cx="6124575" cy="60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70127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1" r:id="rId12"/>
    <p:sldLayoutId id="2147483982" r:id="rId13"/>
    <p:sldLayoutId id="2147483985" r:id="rId14"/>
    <p:sldLayoutId id="2147483986" r:id="rId15"/>
    <p:sldLayoutId id="2147483987" r:id="rId16"/>
  </p:sldLayoutIdLst>
  <p:transition>
    <p:wipe dir="r"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9pPr>
    </p:titleStyle>
    <p:bodyStyle>
      <a:lvl1pPr marL="231775" indent="-23177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>
          <a:solidFill>
            <a:srgbClr val="51515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Char char="–"/>
        <a:defRPr sz="2000">
          <a:solidFill>
            <a:srgbClr val="51515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Char char="•"/>
        <a:defRPr>
          <a:solidFill>
            <a:srgbClr val="51515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Char char="–"/>
        <a:defRPr sz="1600">
          <a:solidFill>
            <a:srgbClr val="51515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rgbClr val="515151"/>
          </a:solidFill>
          <a:latin typeface="+mn-lt"/>
        </a:defRPr>
      </a:lvl5pPr>
      <a:lvl6pPr marL="25146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825" y="1731963"/>
            <a:ext cx="8339138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04825" y="114300"/>
            <a:ext cx="6124575" cy="60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3" name="Eingebuchteter Richtungspfeil 19">
            <a:extLst>
              <a:ext uri="{FF2B5EF4-FFF2-40B4-BE49-F238E27FC236}">
                <a16:creationId xmlns:a16="http://schemas.microsoft.com/office/drawing/2014/main" id="{C97A4B69-D93F-4544-8D95-CFD03C7A6B74}"/>
              </a:ext>
            </a:extLst>
          </p:cNvPr>
          <p:cNvSpPr/>
          <p:nvPr userDrawn="1"/>
        </p:nvSpPr>
        <p:spPr>
          <a:xfrm>
            <a:off x="7010400" y="-2"/>
            <a:ext cx="2140506" cy="838201"/>
          </a:xfrm>
          <a:custGeom>
            <a:avLst/>
            <a:gdLst>
              <a:gd name="connsiteX0" fmla="*/ 0 w 2590800"/>
              <a:gd name="connsiteY0" fmla="*/ 0 h 838200"/>
              <a:gd name="connsiteX1" fmla="*/ 2171700 w 2590800"/>
              <a:gd name="connsiteY1" fmla="*/ 0 h 838200"/>
              <a:gd name="connsiteX2" fmla="*/ 2590800 w 2590800"/>
              <a:gd name="connsiteY2" fmla="*/ 419100 h 838200"/>
              <a:gd name="connsiteX3" fmla="*/ 2171700 w 2590800"/>
              <a:gd name="connsiteY3" fmla="*/ 838200 h 838200"/>
              <a:gd name="connsiteX4" fmla="*/ 0 w 2590800"/>
              <a:gd name="connsiteY4" fmla="*/ 838200 h 838200"/>
              <a:gd name="connsiteX5" fmla="*/ 419100 w 2590800"/>
              <a:gd name="connsiteY5" fmla="*/ 419100 h 838200"/>
              <a:gd name="connsiteX6" fmla="*/ 0 w 2590800"/>
              <a:gd name="connsiteY6" fmla="*/ 0 h 838200"/>
              <a:gd name="connsiteX0" fmla="*/ 0 w 2171700"/>
              <a:gd name="connsiteY0" fmla="*/ 0 h 838200"/>
              <a:gd name="connsiteX1" fmla="*/ 2171700 w 2171700"/>
              <a:gd name="connsiteY1" fmla="*/ 0 h 838200"/>
              <a:gd name="connsiteX2" fmla="*/ 2171700 w 2171700"/>
              <a:gd name="connsiteY2" fmla="*/ 838200 h 838200"/>
              <a:gd name="connsiteX3" fmla="*/ 0 w 2171700"/>
              <a:gd name="connsiteY3" fmla="*/ 838200 h 838200"/>
              <a:gd name="connsiteX4" fmla="*/ 419100 w 2171700"/>
              <a:gd name="connsiteY4" fmla="*/ 419100 h 838200"/>
              <a:gd name="connsiteX5" fmla="*/ 0 w 2171700"/>
              <a:gd name="connsiteY5" fmla="*/ 0 h 838200"/>
              <a:gd name="connsiteX0" fmla="*/ 0 w 2171700"/>
              <a:gd name="connsiteY0" fmla="*/ 0 h 838200"/>
              <a:gd name="connsiteX1" fmla="*/ 2171700 w 2171700"/>
              <a:gd name="connsiteY1" fmla="*/ 0 h 838200"/>
              <a:gd name="connsiteX2" fmla="*/ 2140169 w 2171700"/>
              <a:gd name="connsiteY2" fmla="*/ 838200 h 838200"/>
              <a:gd name="connsiteX3" fmla="*/ 0 w 2171700"/>
              <a:gd name="connsiteY3" fmla="*/ 838200 h 838200"/>
              <a:gd name="connsiteX4" fmla="*/ 419100 w 2171700"/>
              <a:gd name="connsiteY4" fmla="*/ 419100 h 838200"/>
              <a:gd name="connsiteX5" fmla="*/ 0 w 2171700"/>
              <a:gd name="connsiteY5" fmla="*/ 0 h 838200"/>
              <a:gd name="connsiteX0" fmla="*/ 0 w 2140169"/>
              <a:gd name="connsiteY0" fmla="*/ 0 h 838200"/>
              <a:gd name="connsiteX1" fmla="*/ 2136665 w 2140169"/>
              <a:gd name="connsiteY1" fmla="*/ 3503 h 838200"/>
              <a:gd name="connsiteX2" fmla="*/ 2140169 w 2140169"/>
              <a:gd name="connsiteY2" fmla="*/ 838200 h 838200"/>
              <a:gd name="connsiteX3" fmla="*/ 0 w 2140169"/>
              <a:gd name="connsiteY3" fmla="*/ 838200 h 838200"/>
              <a:gd name="connsiteX4" fmla="*/ 419100 w 2140169"/>
              <a:gd name="connsiteY4" fmla="*/ 419100 h 838200"/>
              <a:gd name="connsiteX5" fmla="*/ 0 w 2140169"/>
              <a:gd name="connsiteY5" fmla="*/ 0 h 838200"/>
              <a:gd name="connsiteX0" fmla="*/ 0 w 2143672"/>
              <a:gd name="connsiteY0" fmla="*/ 0 h 838200"/>
              <a:gd name="connsiteX1" fmla="*/ 2143672 w 2143672"/>
              <a:gd name="connsiteY1" fmla="*/ 7006 h 838200"/>
              <a:gd name="connsiteX2" fmla="*/ 2140169 w 2143672"/>
              <a:gd name="connsiteY2" fmla="*/ 838200 h 838200"/>
              <a:gd name="connsiteX3" fmla="*/ 0 w 2143672"/>
              <a:gd name="connsiteY3" fmla="*/ 838200 h 838200"/>
              <a:gd name="connsiteX4" fmla="*/ 419100 w 2143672"/>
              <a:gd name="connsiteY4" fmla="*/ 419100 h 838200"/>
              <a:gd name="connsiteX5" fmla="*/ 0 w 2143672"/>
              <a:gd name="connsiteY5" fmla="*/ 0 h 838200"/>
              <a:gd name="connsiteX0" fmla="*/ 0 w 2150679"/>
              <a:gd name="connsiteY0" fmla="*/ 0 h 838200"/>
              <a:gd name="connsiteX1" fmla="*/ 2150679 w 2150679"/>
              <a:gd name="connsiteY1" fmla="*/ 3502 h 838200"/>
              <a:gd name="connsiteX2" fmla="*/ 2140169 w 2150679"/>
              <a:gd name="connsiteY2" fmla="*/ 838200 h 838200"/>
              <a:gd name="connsiteX3" fmla="*/ 0 w 2150679"/>
              <a:gd name="connsiteY3" fmla="*/ 838200 h 838200"/>
              <a:gd name="connsiteX4" fmla="*/ 419100 w 2150679"/>
              <a:gd name="connsiteY4" fmla="*/ 419100 h 838200"/>
              <a:gd name="connsiteX5" fmla="*/ 0 w 2150679"/>
              <a:gd name="connsiteY5" fmla="*/ 0 h 838200"/>
              <a:gd name="connsiteX0" fmla="*/ 0 w 2143672"/>
              <a:gd name="connsiteY0" fmla="*/ 0 h 838200"/>
              <a:gd name="connsiteX1" fmla="*/ 2143672 w 2143672"/>
              <a:gd name="connsiteY1" fmla="*/ 3502 h 838200"/>
              <a:gd name="connsiteX2" fmla="*/ 2140169 w 2143672"/>
              <a:gd name="connsiteY2" fmla="*/ 838200 h 838200"/>
              <a:gd name="connsiteX3" fmla="*/ 0 w 2143672"/>
              <a:gd name="connsiteY3" fmla="*/ 838200 h 838200"/>
              <a:gd name="connsiteX4" fmla="*/ 419100 w 2143672"/>
              <a:gd name="connsiteY4" fmla="*/ 419100 h 838200"/>
              <a:gd name="connsiteX5" fmla="*/ 0 w 2143672"/>
              <a:gd name="connsiteY5" fmla="*/ 0 h 838200"/>
              <a:gd name="connsiteX0" fmla="*/ 0 w 2140324"/>
              <a:gd name="connsiteY0" fmla="*/ 0 h 838200"/>
              <a:gd name="connsiteX1" fmla="*/ 2136665 w 2140324"/>
              <a:gd name="connsiteY1" fmla="*/ 7006 h 838200"/>
              <a:gd name="connsiteX2" fmla="*/ 2140169 w 2140324"/>
              <a:gd name="connsiteY2" fmla="*/ 838200 h 838200"/>
              <a:gd name="connsiteX3" fmla="*/ 0 w 2140324"/>
              <a:gd name="connsiteY3" fmla="*/ 838200 h 838200"/>
              <a:gd name="connsiteX4" fmla="*/ 419100 w 2140324"/>
              <a:gd name="connsiteY4" fmla="*/ 419100 h 838200"/>
              <a:gd name="connsiteX5" fmla="*/ 0 w 2140324"/>
              <a:gd name="connsiteY5" fmla="*/ 0 h 838200"/>
              <a:gd name="connsiteX0" fmla="*/ 0 w 2140506"/>
              <a:gd name="connsiteY0" fmla="*/ 1 h 838201"/>
              <a:gd name="connsiteX1" fmla="*/ 2140169 w 2140506"/>
              <a:gd name="connsiteY1" fmla="*/ 0 h 838201"/>
              <a:gd name="connsiteX2" fmla="*/ 2140169 w 2140506"/>
              <a:gd name="connsiteY2" fmla="*/ 838201 h 838201"/>
              <a:gd name="connsiteX3" fmla="*/ 0 w 2140506"/>
              <a:gd name="connsiteY3" fmla="*/ 838201 h 838201"/>
              <a:gd name="connsiteX4" fmla="*/ 419100 w 2140506"/>
              <a:gd name="connsiteY4" fmla="*/ 419101 h 838201"/>
              <a:gd name="connsiteX5" fmla="*/ 0 w 2140506"/>
              <a:gd name="connsiteY5" fmla="*/ 1 h 838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40506" h="838201">
                <a:moveTo>
                  <a:pt x="0" y="1"/>
                </a:moveTo>
                <a:lnTo>
                  <a:pt x="2140169" y="0"/>
                </a:lnTo>
                <a:cubicBezTo>
                  <a:pt x="2139001" y="277065"/>
                  <a:pt x="2141337" y="561136"/>
                  <a:pt x="2140169" y="838201"/>
                </a:cubicBezTo>
                <a:lnTo>
                  <a:pt x="0" y="838201"/>
                </a:lnTo>
                <a:lnTo>
                  <a:pt x="419100" y="419101"/>
                </a:lnTo>
                <a:lnTo>
                  <a:pt x="0" y="1"/>
                </a:lnTo>
                <a:close/>
              </a:path>
            </a:pathLst>
          </a:custGeom>
          <a:solidFill>
            <a:srgbClr val="44C1A3">
              <a:lumMod val="60000"/>
              <a:lumOff val="4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ichtungspfeil 13">
            <a:extLst>
              <a:ext uri="{FF2B5EF4-FFF2-40B4-BE49-F238E27FC236}">
                <a16:creationId xmlns:a16="http://schemas.microsoft.com/office/drawing/2014/main" id="{047DF50C-249D-0B40-879B-322AD3546F4A}"/>
              </a:ext>
            </a:extLst>
          </p:cNvPr>
          <p:cNvSpPr/>
          <p:nvPr userDrawn="1"/>
        </p:nvSpPr>
        <p:spPr>
          <a:xfrm>
            <a:off x="0" y="0"/>
            <a:ext cx="7239000" cy="838200"/>
          </a:xfrm>
          <a:prstGeom prst="homePlate">
            <a:avLst/>
          </a:prstGeom>
          <a:solidFill>
            <a:srgbClr val="44C1A3">
              <a:lumMod val="75000"/>
            </a:srgbClr>
          </a:solidFill>
          <a:ln w="12700" cap="flat" cmpd="sng" algn="ctr">
            <a:noFill/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9989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  <p:sldLayoutId id="2147484000" r:id="rId12"/>
    <p:sldLayoutId id="2147484001" r:id="rId13"/>
    <p:sldLayoutId id="2147484004" r:id="rId14"/>
    <p:sldLayoutId id="2147484005" r:id="rId15"/>
    <p:sldLayoutId id="2147484006" r:id="rId16"/>
  </p:sldLayoutIdLst>
  <p:transition>
    <p:wipe dir="r"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9pPr>
    </p:titleStyle>
    <p:bodyStyle>
      <a:lvl1pPr marL="231775" indent="-23177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>
          <a:solidFill>
            <a:srgbClr val="51515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Char char="–"/>
        <a:defRPr sz="2000">
          <a:solidFill>
            <a:srgbClr val="51515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Char char="•"/>
        <a:defRPr>
          <a:solidFill>
            <a:srgbClr val="51515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Char char="–"/>
        <a:defRPr sz="1600">
          <a:solidFill>
            <a:srgbClr val="51515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rgbClr val="515151"/>
          </a:solidFill>
          <a:latin typeface="+mn-lt"/>
        </a:defRPr>
      </a:lvl5pPr>
      <a:lvl6pPr marL="25146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blipFill dpi="0" rotWithShape="0">
          <a:blip r:embed="rId10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825" y="1731963"/>
            <a:ext cx="8339138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96888" y="182563"/>
            <a:ext cx="8347075" cy="1282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br>
              <a:rPr lang="en-US" dirty="0"/>
            </a:br>
            <a:r>
              <a:rPr lang="en-US" dirty="0"/>
              <a:t>Click to edit Master title style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8786813" y="88900"/>
            <a:ext cx="268287" cy="263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4" tIns="9144" rIns="9144" bIns="9144">
            <a:spAutoFit/>
          </a:bodyPr>
          <a:lstStyle/>
          <a:p>
            <a:pPr defTabSz="947738"/>
            <a:fld id="{3B80D2CE-69A5-49C4-8C23-AC68749E97A5}" type="slidenum">
              <a:rPr lang="en-US" sz="1600" b="1">
                <a:solidFill>
                  <a:srgbClr val="FAB900"/>
                </a:solidFill>
              </a:rPr>
              <a:pPr defTabSz="947738"/>
              <a:t>‹#›</a:t>
            </a:fld>
            <a:endParaRPr lang="en-US" sz="1600" b="1" dirty="0">
              <a:solidFill>
                <a:srgbClr val="FAB900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 userDrawn="1"/>
        </p:nvSpPr>
        <p:spPr bwMode="auto">
          <a:xfrm>
            <a:off x="6170109" y="6629400"/>
            <a:ext cx="297389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>
                <a:solidFill>
                  <a:srgbClr val="FFFFFF"/>
                </a:solidFill>
                <a:ea typeface="ＭＳ Ｐゴシック" pitchFamily="34" charset="-128"/>
                <a:cs typeface="ＭＳ Ｐゴシック" pitchFamily="29" charset="-128"/>
              </a:rPr>
              <a:t>Not for external distribution. Do Not Copy or Distribute.</a:t>
            </a:r>
            <a:endParaRPr lang="en-US" sz="900" i="1" dirty="0">
              <a:solidFill>
                <a:srgbClr val="FFFFFF"/>
              </a:solidFill>
              <a:ea typeface="ＭＳ Ｐゴシック" pitchFamily="34" charset="-128"/>
              <a:cs typeface="ＭＳ Ｐゴシック" pitchFamily="2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937696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4" r:id="rId8"/>
  </p:sldLayoutIdLst>
  <p:transition>
    <p:wipe dir="r"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9pPr>
    </p:titleStyle>
    <p:bodyStyle>
      <a:lvl1pPr marL="231775" indent="-23177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blipFill dpi="0" rotWithShape="0">
          <a:blip r:embed="rId9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825" y="1731963"/>
            <a:ext cx="8339138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96888" y="182563"/>
            <a:ext cx="8347075" cy="1282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br>
              <a:rPr lang="en-US"/>
            </a:br>
            <a:r>
              <a:rPr lang="en-US"/>
              <a:t>Click to edit Master title style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8786813" y="88900"/>
            <a:ext cx="268287" cy="263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4" tIns="9144" rIns="9144" bIns="9144">
            <a:spAutoFit/>
          </a:bodyPr>
          <a:lstStyle/>
          <a:p>
            <a:pPr defTabSz="947738"/>
            <a:fld id="{7339C42B-973E-4AD7-88A9-81453E8A0739}" type="slidenum">
              <a:rPr lang="en-US" sz="1600" b="1">
                <a:solidFill>
                  <a:srgbClr val="FAB900"/>
                </a:solidFill>
              </a:rPr>
              <a:pPr defTabSz="947738"/>
              <a:t>‹#›</a:t>
            </a:fld>
            <a:endParaRPr lang="en-US" sz="1600" b="1" dirty="0">
              <a:solidFill>
                <a:srgbClr val="FAB900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 userDrawn="1"/>
        </p:nvSpPr>
        <p:spPr bwMode="auto">
          <a:xfrm>
            <a:off x="6170109" y="6629400"/>
            <a:ext cx="297389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>
                <a:solidFill>
                  <a:srgbClr val="FFFFFF"/>
                </a:solidFill>
                <a:ea typeface="ＭＳ Ｐゴシック" pitchFamily="34" charset="-128"/>
                <a:cs typeface="ＭＳ Ｐゴシック" pitchFamily="29" charset="-128"/>
              </a:rPr>
              <a:t>Not for external distribution. Do Not Copy or Distribute.</a:t>
            </a:r>
            <a:endParaRPr lang="en-US" sz="900" i="1" dirty="0">
              <a:solidFill>
                <a:srgbClr val="FFFFFF"/>
              </a:solidFill>
              <a:ea typeface="ＭＳ Ｐゴシック" pitchFamily="34" charset="-128"/>
              <a:cs typeface="ＭＳ Ｐゴシック" pitchFamily="2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079879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</p:sldLayoutIdLst>
  <p:transition>
    <p:wipe dir="r"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9pPr>
    </p:titleStyle>
    <p:bodyStyle>
      <a:lvl1pPr marL="231775" indent="-23177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54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2pPr>
      <a:lvl3pPr marL="9144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Char char="•"/>
        <a:defRPr>
          <a:solidFill>
            <a:schemeClr val="tx1"/>
          </a:solidFill>
          <a:latin typeface="+mn-lt"/>
        </a:defRPr>
      </a:lvl3pPr>
      <a:lvl4pPr marL="12573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Char char="–"/>
        <a:defRPr sz="1600">
          <a:solidFill>
            <a:schemeClr val="tx1"/>
          </a:solidFill>
          <a:latin typeface="+mn-lt"/>
        </a:defRPr>
      </a:lvl4pPr>
      <a:lvl5pPr marL="16002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5pPr>
      <a:lvl6pPr marL="20574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6pPr>
      <a:lvl7pPr marL="25146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7pPr>
      <a:lvl8pPr marL="2971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8pPr>
      <a:lvl9pPr marL="3429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EB492-17BC-C14D-A195-EA622902896C}" type="datetimeFigureOut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09.05.2023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DF810-6356-C641-8645-11288CFFD959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0" name="Eingebuchteter Richtungspfeil 19"/>
          <p:cNvSpPr/>
          <p:nvPr userDrawn="1"/>
        </p:nvSpPr>
        <p:spPr>
          <a:xfrm>
            <a:off x="7010400" y="-2"/>
            <a:ext cx="2140506" cy="838201"/>
          </a:xfrm>
          <a:custGeom>
            <a:avLst/>
            <a:gdLst>
              <a:gd name="connsiteX0" fmla="*/ 0 w 2590800"/>
              <a:gd name="connsiteY0" fmla="*/ 0 h 838200"/>
              <a:gd name="connsiteX1" fmla="*/ 2171700 w 2590800"/>
              <a:gd name="connsiteY1" fmla="*/ 0 h 838200"/>
              <a:gd name="connsiteX2" fmla="*/ 2590800 w 2590800"/>
              <a:gd name="connsiteY2" fmla="*/ 419100 h 838200"/>
              <a:gd name="connsiteX3" fmla="*/ 2171700 w 2590800"/>
              <a:gd name="connsiteY3" fmla="*/ 838200 h 838200"/>
              <a:gd name="connsiteX4" fmla="*/ 0 w 2590800"/>
              <a:gd name="connsiteY4" fmla="*/ 838200 h 838200"/>
              <a:gd name="connsiteX5" fmla="*/ 419100 w 2590800"/>
              <a:gd name="connsiteY5" fmla="*/ 419100 h 838200"/>
              <a:gd name="connsiteX6" fmla="*/ 0 w 2590800"/>
              <a:gd name="connsiteY6" fmla="*/ 0 h 838200"/>
              <a:gd name="connsiteX0" fmla="*/ 0 w 2171700"/>
              <a:gd name="connsiteY0" fmla="*/ 0 h 838200"/>
              <a:gd name="connsiteX1" fmla="*/ 2171700 w 2171700"/>
              <a:gd name="connsiteY1" fmla="*/ 0 h 838200"/>
              <a:gd name="connsiteX2" fmla="*/ 2171700 w 2171700"/>
              <a:gd name="connsiteY2" fmla="*/ 838200 h 838200"/>
              <a:gd name="connsiteX3" fmla="*/ 0 w 2171700"/>
              <a:gd name="connsiteY3" fmla="*/ 838200 h 838200"/>
              <a:gd name="connsiteX4" fmla="*/ 419100 w 2171700"/>
              <a:gd name="connsiteY4" fmla="*/ 419100 h 838200"/>
              <a:gd name="connsiteX5" fmla="*/ 0 w 2171700"/>
              <a:gd name="connsiteY5" fmla="*/ 0 h 838200"/>
              <a:gd name="connsiteX0" fmla="*/ 0 w 2171700"/>
              <a:gd name="connsiteY0" fmla="*/ 0 h 838200"/>
              <a:gd name="connsiteX1" fmla="*/ 2171700 w 2171700"/>
              <a:gd name="connsiteY1" fmla="*/ 0 h 838200"/>
              <a:gd name="connsiteX2" fmla="*/ 2140169 w 2171700"/>
              <a:gd name="connsiteY2" fmla="*/ 838200 h 838200"/>
              <a:gd name="connsiteX3" fmla="*/ 0 w 2171700"/>
              <a:gd name="connsiteY3" fmla="*/ 838200 h 838200"/>
              <a:gd name="connsiteX4" fmla="*/ 419100 w 2171700"/>
              <a:gd name="connsiteY4" fmla="*/ 419100 h 838200"/>
              <a:gd name="connsiteX5" fmla="*/ 0 w 2171700"/>
              <a:gd name="connsiteY5" fmla="*/ 0 h 838200"/>
              <a:gd name="connsiteX0" fmla="*/ 0 w 2140169"/>
              <a:gd name="connsiteY0" fmla="*/ 0 h 838200"/>
              <a:gd name="connsiteX1" fmla="*/ 2136665 w 2140169"/>
              <a:gd name="connsiteY1" fmla="*/ 3503 h 838200"/>
              <a:gd name="connsiteX2" fmla="*/ 2140169 w 2140169"/>
              <a:gd name="connsiteY2" fmla="*/ 838200 h 838200"/>
              <a:gd name="connsiteX3" fmla="*/ 0 w 2140169"/>
              <a:gd name="connsiteY3" fmla="*/ 838200 h 838200"/>
              <a:gd name="connsiteX4" fmla="*/ 419100 w 2140169"/>
              <a:gd name="connsiteY4" fmla="*/ 419100 h 838200"/>
              <a:gd name="connsiteX5" fmla="*/ 0 w 2140169"/>
              <a:gd name="connsiteY5" fmla="*/ 0 h 838200"/>
              <a:gd name="connsiteX0" fmla="*/ 0 w 2143672"/>
              <a:gd name="connsiteY0" fmla="*/ 0 h 838200"/>
              <a:gd name="connsiteX1" fmla="*/ 2143672 w 2143672"/>
              <a:gd name="connsiteY1" fmla="*/ 7006 h 838200"/>
              <a:gd name="connsiteX2" fmla="*/ 2140169 w 2143672"/>
              <a:gd name="connsiteY2" fmla="*/ 838200 h 838200"/>
              <a:gd name="connsiteX3" fmla="*/ 0 w 2143672"/>
              <a:gd name="connsiteY3" fmla="*/ 838200 h 838200"/>
              <a:gd name="connsiteX4" fmla="*/ 419100 w 2143672"/>
              <a:gd name="connsiteY4" fmla="*/ 419100 h 838200"/>
              <a:gd name="connsiteX5" fmla="*/ 0 w 2143672"/>
              <a:gd name="connsiteY5" fmla="*/ 0 h 838200"/>
              <a:gd name="connsiteX0" fmla="*/ 0 w 2150679"/>
              <a:gd name="connsiteY0" fmla="*/ 0 h 838200"/>
              <a:gd name="connsiteX1" fmla="*/ 2150679 w 2150679"/>
              <a:gd name="connsiteY1" fmla="*/ 3502 h 838200"/>
              <a:gd name="connsiteX2" fmla="*/ 2140169 w 2150679"/>
              <a:gd name="connsiteY2" fmla="*/ 838200 h 838200"/>
              <a:gd name="connsiteX3" fmla="*/ 0 w 2150679"/>
              <a:gd name="connsiteY3" fmla="*/ 838200 h 838200"/>
              <a:gd name="connsiteX4" fmla="*/ 419100 w 2150679"/>
              <a:gd name="connsiteY4" fmla="*/ 419100 h 838200"/>
              <a:gd name="connsiteX5" fmla="*/ 0 w 2150679"/>
              <a:gd name="connsiteY5" fmla="*/ 0 h 838200"/>
              <a:gd name="connsiteX0" fmla="*/ 0 w 2143672"/>
              <a:gd name="connsiteY0" fmla="*/ 0 h 838200"/>
              <a:gd name="connsiteX1" fmla="*/ 2143672 w 2143672"/>
              <a:gd name="connsiteY1" fmla="*/ 3502 h 838200"/>
              <a:gd name="connsiteX2" fmla="*/ 2140169 w 2143672"/>
              <a:gd name="connsiteY2" fmla="*/ 838200 h 838200"/>
              <a:gd name="connsiteX3" fmla="*/ 0 w 2143672"/>
              <a:gd name="connsiteY3" fmla="*/ 838200 h 838200"/>
              <a:gd name="connsiteX4" fmla="*/ 419100 w 2143672"/>
              <a:gd name="connsiteY4" fmla="*/ 419100 h 838200"/>
              <a:gd name="connsiteX5" fmla="*/ 0 w 2143672"/>
              <a:gd name="connsiteY5" fmla="*/ 0 h 838200"/>
              <a:gd name="connsiteX0" fmla="*/ 0 w 2140324"/>
              <a:gd name="connsiteY0" fmla="*/ 0 h 838200"/>
              <a:gd name="connsiteX1" fmla="*/ 2136665 w 2140324"/>
              <a:gd name="connsiteY1" fmla="*/ 7006 h 838200"/>
              <a:gd name="connsiteX2" fmla="*/ 2140169 w 2140324"/>
              <a:gd name="connsiteY2" fmla="*/ 838200 h 838200"/>
              <a:gd name="connsiteX3" fmla="*/ 0 w 2140324"/>
              <a:gd name="connsiteY3" fmla="*/ 838200 h 838200"/>
              <a:gd name="connsiteX4" fmla="*/ 419100 w 2140324"/>
              <a:gd name="connsiteY4" fmla="*/ 419100 h 838200"/>
              <a:gd name="connsiteX5" fmla="*/ 0 w 2140324"/>
              <a:gd name="connsiteY5" fmla="*/ 0 h 838200"/>
              <a:gd name="connsiteX0" fmla="*/ 0 w 2140506"/>
              <a:gd name="connsiteY0" fmla="*/ 1 h 838201"/>
              <a:gd name="connsiteX1" fmla="*/ 2140169 w 2140506"/>
              <a:gd name="connsiteY1" fmla="*/ 0 h 838201"/>
              <a:gd name="connsiteX2" fmla="*/ 2140169 w 2140506"/>
              <a:gd name="connsiteY2" fmla="*/ 838201 h 838201"/>
              <a:gd name="connsiteX3" fmla="*/ 0 w 2140506"/>
              <a:gd name="connsiteY3" fmla="*/ 838201 h 838201"/>
              <a:gd name="connsiteX4" fmla="*/ 419100 w 2140506"/>
              <a:gd name="connsiteY4" fmla="*/ 419101 h 838201"/>
              <a:gd name="connsiteX5" fmla="*/ 0 w 2140506"/>
              <a:gd name="connsiteY5" fmla="*/ 1 h 838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40506" h="838201">
                <a:moveTo>
                  <a:pt x="0" y="1"/>
                </a:moveTo>
                <a:lnTo>
                  <a:pt x="2140169" y="0"/>
                </a:lnTo>
                <a:cubicBezTo>
                  <a:pt x="2139001" y="277065"/>
                  <a:pt x="2141337" y="561136"/>
                  <a:pt x="2140169" y="838201"/>
                </a:cubicBezTo>
                <a:lnTo>
                  <a:pt x="0" y="838201"/>
                </a:lnTo>
                <a:lnTo>
                  <a:pt x="419100" y="419101"/>
                </a:lnTo>
                <a:lnTo>
                  <a:pt x="0" y="1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  <p:sp>
        <p:nvSpPr>
          <p:cNvPr id="21" name="Richtungspfeil 20"/>
          <p:cNvSpPr/>
          <p:nvPr userDrawn="1"/>
        </p:nvSpPr>
        <p:spPr>
          <a:xfrm>
            <a:off x="0" y="0"/>
            <a:ext cx="7239000" cy="838200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  <p:sp>
        <p:nvSpPr>
          <p:cNvPr id="7" name="Titelplatzhalter 6"/>
          <p:cNvSpPr>
            <a:spLocks noGrp="1"/>
          </p:cNvSpPr>
          <p:nvPr>
            <p:ph type="title"/>
          </p:nvPr>
        </p:nvSpPr>
        <p:spPr>
          <a:xfrm>
            <a:off x="471114" y="6349"/>
            <a:ext cx="6310685" cy="83185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165099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  <p:sldLayoutId id="21474839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charset="2"/>
        <a:buChar char="§"/>
        <a:defRPr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EB492-17BC-C14D-A195-EA622902896C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  <p:sp>
        <p:nvSpPr>
          <p:cNvPr id="20" name="Eingebuchteter Richtungspfeil 19"/>
          <p:cNvSpPr/>
          <p:nvPr userDrawn="1"/>
        </p:nvSpPr>
        <p:spPr>
          <a:xfrm>
            <a:off x="7010400" y="-2"/>
            <a:ext cx="2140506" cy="838201"/>
          </a:xfrm>
          <a:custGeom>
            <a:avLst/>
            <a:gdLst>
              <a:gd name="connsiteX0" fmla="*/ 0 w 2590800"/>
              <a:gd name="connsiteY0" fmla="*/ 0 h 838200"/>
              <a:gd name="connsiteX1" fmla="*/ 2171700 w 2590800"/>
              <a:gd name="connsiteY1" fmla="*/ 0 h 838200"/>
              <a:gd name="connsiteX2" fmla="*/ 2590800 w 2590800"/>
              <a:gd name="connsiteY2" fmla="*/ 419100 h 838200"/>
              <a:gd name="connsiteX3" fmla="*/ 2171700 w 2590800"/>
              <a:gd name="connsiteY3" fmla="*/ 838200 h 838200"/>
              <a:gd name="connsiteX4" fmla="*/ 0 w 2590800"/>
              <a:gd name="connsiteY4" fmla="*/ 838200 h 838200"/>
              <a:gd name="connsiteX5" fmla="*/ 419100 w 2590800"/>
              <a:gd name="connsiteY5" fmla="*/ 419100 h 838200"/>
              <a:gd name="connsiteX6" fmla="*/ 0 w 2590800"/>
              <a:gd name="connsiteY6" fmla="*/ 0 h 838200"/>
              <a:gd name="connsiteX0" fmla="*/ 0 w 2171700"/>
              <a:gd name="connsiteY0" fmla="*/ 0 h 838200"/>
              <a:gd name="connsiteX1" fmla="*/ 2171700 w 2171700"/>
              <a:gd name="connsiteY1" fmla="*/ 0 h 838200"/>
              <a:gd name="connsiteX2" fmla="*/ 2171700 w 2171700"/>
              <a:gd name="connsiteY2" fmla="*/ 838200 h 838200"/>
              <a:gd name="connsiteX3" fmla="*/ 0 w 2171700"/>
              <a:gd name="connsiteY3" fmla="*/ 838200 h 838200"/>
              <a:gd name="connsiteX4" fmla="*/ 419100 w 2171700"/>
              <a:gd name="connsiteY4" fmla="*/ 419100 h 838200"/>
              <a:gd name="connsiteX5" fmla="*/ 0 w 2171700"/>
              <a:gd name="connsiteY5" fmla="*/ 0 h 838200"/>
              <a:gd name="connsiteX0" fmla="*/ 0 w 2171700"/>
              <a:gd name="connsiteY0" fmla="*/ 0 h 838200"/>
              <a:gd name="connsiteX1" fmla="*/ 2171700 w 2171700"/>
              <a:gd name="connsiteY1" fmla="*/ 0 h 838200"/>
              <a:gd name="connsiteX2" fmla="*/ 2140169 w 2171700"/>
              <a:gd name="connsiteY2" fmla="*/ 838200 h 838200"/>
              <a:gd name="connsiteX3" fmla="*/ 0 w 2171700"/>
              <a:gd name="connsiteY3" fmla="*/ 838200 h 838200"/>
              <a:gd name="connsiteX4" fmla="*/ 419100 w 2171700"/>
              <a:gd name="connsiteY4" fmla="*/ 419100 h 838200"/>
              <a:gd name="connsiteX5" fmla="*/ 0 w 2171700"/>
              <a:gd name="connsiteY5" fmla="*/ 0 h 838200"/>
              <a:gd name="connsiteX0" fmla="*/ 0 w 2140169"/>
              <a:gd name="connsiteY0" fmla="*/ 0 h 838200"/>
              <a:gd name="connsiteX1" fmla="*/ 2136665 w 2140169"/>
              <a:gd name="connsiteY1" fmla="*/ 3503 h 838200"/>
              <a:gd name="connsiteX2" fmla="*/ 2140169 w 2140169"/>
              <a:gd name="connsiteY2" fmla="*/ 838200 h 838200"/>
              <a:gd name="connsiteX3" fmla="*/ 0 w 2140169"/>
              <a:gd name="connsiteY3" fmla="*/ 838200 h 838200"/>
              <a:gd name="connsiteX4" fmla="*/ 419100 w 2140169"/>
              <a:gd name="connsiteY4" fmla="*/ 419100 h 838200"/>
              <a:gd name="connsiteX5" fmla="*/ 0 w 2140169"/>
              <a:gd name="connsiteY5" fmla="*/ 0 h 838200"/>
              <a:gd name="connsiteX0" fmla="*/ 0 w 2143672"/>
              <a:gd name="connsiteY0" fmla="*/ 0 h 838200"/>
              <a:gd name="connsiteX1" fmla="*/ 2143672 w 2143672"/>
              <a:gd name="connsiteY1" fmla="*/ 7006 h 838200"/>
              <a:gd name="connsiteX2" fmla="*/ 2140169 w 2143672"/>
              <a:gd name="connsiteY2" fmla="*/ 838200 h 838200"/>
              <a:gd name="connsiteX3" fmla="*/ 0 w 2143672"/>
              <a:gd name="connsiteY3" fmla="*/ 838200 h 838200"/>
              <a:gd name="connsiteX4" fmla="*/ 419100 w 2143672"/>
              <a:gd name="connsiteY4" fmla="*/ 419100 h 838200"/>
              <a:gd name="connsiteX5" fmla="*/ 0 w 2143672"/>
              <a:gd name="connsiteY5" fmla="*/ 0 h 838200"/>
              <a:gd name="connsiteX0" fmla="*/ 0 w 2150679"/>
              <a:gd name="connsiteY0" fmla="*/ 0 h 838200"/>
              <a:gd name="connsiteX1" fmla="*/ 2150679 w 2150679"/>
              <a:gd name="connsiteY1" fmla="*/ 3502 h 838200"/>
              <a:gd name="connsiteX2" fmla="*/ 2140169 w 2150679"/>
              <a:gd name="connsiteY2" fmla="*/ 838200 h 838200"/>
              <a:gd name="connsiteX3" fmla="*/ 0 w 2150679"/>
              <a:gd name="connsiteY3" fmla="*/ 838200 h 838200"/>
              <a:gd name="connsiteX4" fmla="*/ 419100 w 2150679"/>
              <a:gd name="connsiteY4" fmla="*/ 419100 h 838200"/>
              <a:gd name="connsiteX5" fmla="*/ 0 w 2150679"/>
              <a:gd name="connsiteY5" fmla="*/ 0 h 838200"/>
              <a:gd name="connsiteX0" fmla="*/ 0 w 2143672"/>
              <a:gd name="connsiteY0" fmla="*/ 0 h 838200"/>
              <a:gd name="connsiteX1" fmla="*/ 2143672 w 2143672"/>
              <a:gd name="connsiteY1" fmla="*/ 3502 h 838200"/>
              <a:gd name="connsiteX2" fmla="*/ 2140169 w 2143672"/>
              <a:gd name="connsiteY2" fmla="*/ 838200 h 838200"/>
              <a:gd name="connsiteX3" fmla="*/ 0 w 2143672"/>
              <a:gd name="connsiteY3" fmla="*/ 838200 h 838200"/>
              <a:gd name="connsiteX4" fmla="*/ 419100 w 2143672"/>
              <a:gd name="connsiteY4" fmla="*/ 419100 h 838200"/>
              <a:gd name="connsiteX5" fmla="*/ 0 w 2143672"/>
              <a:gd name="connsiteY5" fmla="*/ 0 h 838200"/>
              <a:gd name="connsiteX0" fmla="*/ 0 w 2140324"/>
              <a:gd name="connsiteY0" fmla="*/ 0 h 838200"/>
              <a:gd name="connsiteX1" fmla="*/ 2136665 w 2140324"/>
              <a:gd name="connsiteY1" fmla="*/ 7006 h 838200"/>
              <a:gd name="connsiteX2" fmla="*/ 2140169 w 2140324"/>
              <a:gd name="connsiteY2" fmla="*/ 838200 h 838200"/>
              <a:gd name="connsiteX3" fmla="*/ 0 w 2140324"/>
              <a:gd name="connsiteY3" fmla="*/ 838200 h 838200"/>
              <a:gd name="connsiteX4" fmla="*/ 419100 w 2140324"/>
              <a:gd name="connsiteY4" fmla="*/ 419100 h 838200"/>
              <a:gd name="connsiteX5" fmla="*/ 0 w 2140324"/>
              <a:gd name="connsiteY5" fmla="*/ 0 h 838200"/>
              <a:gd name="connsiteX0" fmla="*/ 0 w 2140506"/>
              <a:gd name="connsiteY0" fmla="*/ 1 h 838201"/>
              <a:gd name="connsiteX1" fmla="*/ 2140169 w 2140506"/>
              <a:gd name="connsiteY1" fmla="*/ 0 h 838201"/>
              <a:gd name="connsiteX2" fmla="*/ 2140169 w 2140506"/>
              <a:gd name="connsiteY2" fmla="*/ 838201 h 838201"/>
              <a:gd name="connsiteX3" fmla="*/ 0 w 2140506"/>
              <a:gd name="connsiteY3" fmla="*/ 838201 h 838201"/>
              <a:gd name="connsiteX4" fmla="*/ 419100 w 2140506"/>
              <a:gd name="connsiteY4" fmla="*/ 419101 h 838201"/>
              <a:gd name="connsiteX5" fmla="*/ 0 w 2140506"/>
              <a:gd name="connsiteY5" fmla="*/ 1 h 838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40506" h="838201">
                <a:moveTo>
                  <a:pt x="0" y="1"/>
                </a:moveTo>
                <a:lnTo>
                  <a:pt x="2140169" y="0"/>
                </a:lnTo>
                <a:cubicBezTo>
                  <a:pt x="2139001" y="277065"/>
                  <a:pt x="2141337" y="561136"/>
                  <a:pt x="2140169" y="838201"/>
                </a:cubicBezTo>
                <a:lnTo>
                  <a:pt x="0" y="838201"/>
                </a:lnTo>
                <a:lnTo>
                  <a:pt x="419100" y="419101"/>
                </a:lnTo>
                <a:lnTo>
                  <a:pt x="0" y="1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ichtungspfeil 20"/>
          <p:cNvSpPr/>
          <p:nvPr userDrawn="1"/>
        </p:nvSpPr>
        <p:spPr>
          <a:xfrm>
            <a:off x="0" y="0"/>
            <a:ext cx="7239000" cy="838200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itelplatzhalter 6"/>
          <p:cNvSpPr>
            <a:spLocks noGrp="1"/>
          </p:cNvSpPr>
          <p:nvPr>
            <p:ph type="title"/>
          </p:nvPr>
        </p:nvSpPr>
        <p:spPr>
          <a:xfrm>
            <a:off x="471114" y="6349"/>
            <a:ext cx="6310685" cy="83185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25560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charset="2"/>
        <a:buChar char="§"/>
        <a:defRPr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EB492-17BC-C14D-A195-EA622902896C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  <p:sp>
        <p:nvSpPr>
          <p:cNvPr id="20" name="Eingebuchteter Richtungspfeil 19"/>
          <p:cNvSpPr/>
          <p:nvPr userDrawn="1"/>
        </p:nvSpPr>
        <p:spPr>
          <a:xfrm>
            <a:off x="7010400" y="-2"/>
            <a:ext cx="2140506" cy="838201"/>
          </a:xfrm>
          <a:custGeom>
            <a:avLst/>
            <a:gdLst>
              <a:gd name="connsiteX0" fmla="*/ 0 w 2590800"/>
              <a:gd name="connsiteY0" fmla="*/ 0 h 838200"/>
              <a:gd name="connsiteX1" fmla="*/ 2171700 w 2590800"/>
              <a:gd name="connsiteY1" fmla="*/ 0 h 838200"/>
              <a:gd name="connsiteX2" fmla="*/ 2590800 w 2590800"/>
              <a:gd name="connsiteY2" fmla="*/ 419100 h 838200"/>
              <a:gd name="connsiteX3" fmla="*/ 2171700 w 2590800"/>
              <a:gd name="connsiteY3" fmla="*/ 838200 h 838200"/>
              <a:gd name="connsiteX4" fmla="*/ 0 w 2590800"/>
              <a:gd name="connsiteY4" fmla="*/ 838200 h 838200"/>
              <a:gd name="connsiteX5" fmla="*/ 419100 w 2590800"/>
              <a:gd name="connsiteY5" fmla="*/ 419100 h 838200"/>
              <a:gd name="connsiteX6" fmla="*/ 0 w 2590800"/>
              <a:gd name="connsiteY6" fmla="*/ 0 h 838200"/>
              <a:gd name="connsiteX0" fmla="*/ 0 w 2171700"/>
              <a:gd name="connsiteY0" fmla="*/ 0 h 838200"/>
              <a:gd name="connsiteX1" fmla="*/ 2171700 w 2171700"/>
              <a:gd name="connsiteY1" fmla="*/ 0 h 838200"/>
              <a:gd name="connsiteX2" fmla="*/ 2171700 w 2171700"/>
              <a:gd name="connsiteY2" fmla="*/ 838200 h 838200"/>
              <a:gd name="connsiteX3" fmla="*/ 0 w 2171700"/>
              <a:gd name="connsiteY3" fmla="*/ 838200 h 838200"/>
              <a:gd name="connsiteX4" fmla="*/ 419100 w 2171700"/>
              <a:gd name="connsiteY4" fmla="*/ 419100 h 838200"/>
              <a:gd name="connsiteX5" fmla="*/ 0 w 2171700"/>
              <a:gd name="connsiteY5" fmla="*/ 0 h 838200"/>
              <a:gd name="connsiteX0" fmla="*/ 0 w 2171700"/>
              <a:gd name="connsiteY0" fmla="*/ 0 h 838200"/>
              <a:gd name="connsiteX1" fmla="*/ 2171700 w 2171700"/>
              <a:gd name="connsiteY1" fmla="*/ 0 h 838200"/>
              <a:gd name="connsiteX2" fmla="*/ 2140169 w 2171700"/>
              <a:gd name="connsiteY2" fmla="*/ 838200 h 838200"/>
              <a:gd name="connsiteX3" fmla="*/ 0 w 2171700"/>
              <a:gd name="connsiteY3" fmla="*/ 838200 h 838200"/>
              <a:gd name="connsiteX4" fmla="*/ 419100 w 2171700"/>
              <a:gd name="connsiteY4" fmla="*/ 419100 h 838200"/>
              <a:gd name="connsiteX5" fmla="*/ 0 w 2171700"/>
              <a:gd name="connsiteY5" fmla="*/ 0 h 838200"/>
              <a:gd name="connsiteX0" fmla="*/ 0 w 2140169"/>
              <a:gd name="connsiteY0" fmla="*/ 0 h 838200"/>
              <a:gd name="connsiteX1" fmla="*/ 2136665 w 2140169"/>
              <a:gd name="connsiteY1" fmla="*/ 3503 h 838200"/>
              <a:gd name="connsiteX2" fmla="*/ 2140169 w 2140169"/>
              <a:gd name="connsiteY2" fmla="*/ 838200 h 838200"/>
              <a:gd name="connsiteX3" fmla="*/ 0 w 2140169"/>
              <a:gd name="connsiteY3" fmla="*/ 838200 h 838200"/>
              <a:gd name="connsiteX4" fmla="*/ 419100 w 2140169"/>
              <a:gd name="connsiteY4" fmla="*/ 419100 h 838200"/>
              <a:gd name="connsiteX5" fmla="*/ 0 w 2140169"/>
              <a:gd name="connsiteY5" fmla="*/ 0 h 838200"/>
              <a:gd name="connsiteX0" fmla="*/ 0 w 2143672"/>
              <a:gd name="connsiteY0" fmla="*/ 0 h 838200"/>
              <a:gd name="connsiteX1" fmla="*/ 2143672 w 2143672"/>
              <a:gd name="connsiteY1" fmla="*/ 7006 h 838200"/>
              <a:gd name="connsiteX2" fmla="*/ 2140169 w 2143672"/>
              <a:gd name="connsiteY2" fmla="*/ 838200 h 838200"/>
              <a:gd name="connsiteX3" fmla="*/ 0 w 2143672"/>
              <a:gd name="connsiteY3" fmla="*/ 838200 h 838200"/>
              <a:gd name="connsiteX4" fmla="*/ 419100 w 2143672"/>
              <a:gd name="connsiteY4" fmla="*/ 419100 h 838200"/>
              <a:gd name="connsiteX5" fmla="*/ 0 w 2143672"/>
              <a:gd name="connsiteY5" fmla="*/ 0 h 838200"/>
              <a:gd name="connsiteX0" fmla="*/ 0 w 2150679"/>
              <a:gd name="connsiteY0" fmla="*/ 0 h 838200"/>
              <a:gd name="connsiteX1" fmla="*/ 2150679 w 2150679"/>
              <a:gd name="connsiteY1" fmla="*/ 3502 h 838200"/>
              <a:gd name="connsiteX2" fmla="*/ 2140169 w 2150679"/>
              <a:gd name="connsiteY2" fmla="*/ 838200 h 838200"/>
              <a:gd name="connsiteX3" fmla="*/ 0 w 2150679"/>
              <a:gd name="connsiteY3" fmla="*/ 838200 h 838200"/>
              <a:gd name="connsiteX4" fmla="*/ 419100 w 2150679"/>
              <a:gd name="connsiteY4" fmla="*/ 419100 h 838200"/>
              <a:gd name="connsiteX5" fmla="*/ 0 w 2150679"/>
              <a:gd name="connsiteY5" fmla="*/ 0 h 838200"/>
              <a:gd name="connsiteX0" fmla="*/ 0 w 2143672"/>
              <a:gd name="connsiteY0" fmla="*/ 0 h 838200"/>
              <a:gd name="connsiteX1" fmla="*/ 2143672 w 2143672"/>
              <a:gd name="connsiteY1" fmla="*/ 3502 h 838200"/>
              <a:gd name="connsiteX2" fmla="*/ 2140169 w 2143672"/>
              <a:gd name="connsiteY2" fmla="*/ 838200 h 838200"/>
              <a:gd name="connsiteX3" fmla="*/ 0 w 2143672"/>
              <a:gd name="connsiteY3" fmla="*/ 838200 h 838200"/>
              <a:gd name="connsiteX4" fmla="*/ 419100 w 2143672"/>
              <a:gd name="connsiteY4" fmla="*/ 419100 h 838200"/>
              <a:gd name="connsiteX5" fmla="*/ 0 w 2143672"/>
              <a:gd name="connsiteY5" fmla="*/ 0 h 838200"/>
              <a:gd name="connsiteX0" fmla="*/ 0 w 2140324"/>
              <a:gd name="connsiteY0" fmla="*/ 0 h 838200"/>
              <a:gd name="connsiteX1" fmla="*/ 2136665 w 2140324"/>
              <a:gd name="connsiteY1" fmla="*/ 7006 h 838200"/>
              <a:gd name="connsiteX2" fmla="*/ 2140169 w 2140324"/>
              <a:gd name="connsiteY2" fmla="*/ 838200 h 838200"/>
              <a:gd name="connsiteX3" fmla="*/ 0 w 2140324"/>
              <a:gd name="connsiteY3" fmla="*/ 838200 h 838200"/>
              <a:gd name="connsiteX4" fmla="*/ 419100 w 2140324"/>
              <a:gd name="connsiteY4" fmla="*/ 419100 h 838200"/>
              <a:gd name="connsiteX5" fmla="*/ 0 w 2140324"/>
              <a:gd name="connsiteY5" fmla="*/ 0 h 838200"/>
              <a:gd name="connsiteX0" fmla="*/ 0 w 2140506"/>
              <a:gd name="connsiteY0" fmla="*/ 1 h 838201"/>
              <a:gd name="connsiteX1" fmla="*/ 2140169 w 2140506"/>
              <a:gd name="connsiteY1" fmla="*/ 0 h 838201"/>
              <a:gd name="connsiteX2" fmla="*/ 2140169 w 2140506"/>
              <a:gd name="connsiteY2" fmla="*/ 838201 h 838201"/>
              <a:gd name="connsiteX3" fmla="*/ 0 w 2140506"/>
              <a:gd name="connsiteY3" fmla="*/ 838201 h 838201"/>
              <a:gd name="connsiteX4" fmla="*/ 419100 w 2140506"/>
              <a:gd name="connsiteY4" fmla="*/ 419101 h 838201"/>
              <a:gd name="connsiteX5" fmla="*/ 0 w 2140506"/>
              <a:gd name="connsiteY5" fmla="*/ 1 h 838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40506" h="838201">
                <a:moveTo>
                  <a:pt x="0" y="1"/>
                </a:moveTo>
                <a:lnTo>
                  <a:pt x="2140169" y="0"/>
                </a:lnTo>
                <a:cubicBezTo>
                  <a:pt x="2139001" y="277065"/>
                  <a:pt x="2141337" y="561136"/>
                  <a:pt x="2140169" y="838201"/>
                </a:cubicBezTo>
                <a:lnTo>
                  <a:pt x="0" y="838201"/>
                </a:lnTo>
                <a:lnTo>
                  <a:pt x="419100" y="419101"/>
                </a:lnTo>
                <a:lnTo>
                  <a:pt x="0" y="1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ichtungspfeil 20"/>
          <p:cNvSpPr/>
          <p:nvPr userDrawn="1"/>
        </p:nvSpPr>
        <p:spPr>
          <a:xfrm>
            <a:off x="0" y="0"/>
            <a:ext cx="7239000" cy="838200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itelplatzhalter 6"/>
          <p:cNvSpPr>
            <a:spLocks noGrp="1"/>
          </p:cNvSpPr>
          <p:nvPr>
            <p:ph type="title"/>
          </p:nvPr>
        </p:nvSpPr>
        <p:spPr>
          <a:xfrm>
            <a:off x="471114" y="6349"/>
            <a:ext cx="6310685" cy="83185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03641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4" r:id="rId1"/>
    <p:sldLayoutId id="2147484025" r:id="rId2"/>
    <p:sldLayoutId id="2147484026" r:id="rId3"/>
    <p:sldLayoutId id="2147484027" r:id="rId4"/>
    <p:sldLayoutId id="2147484028" r:id="rId5"/>
    <p:sldLayoutId id="2147484029" r:id="rId6"/>
    <p:sldLayoutId id="2147484030" r:id="rId7"/>
    <p:sldLayoutId id="2147484031" r:id="rId8"/>
    <p:sldLayoutId id="2147484032" r:id="rId9"/>
    <p:sldLayoutId id="2147484033" r:id="rId10"/>
    <p:sldLayoutId id="2147484034" r:id="rId11"/>
    <p:sldLayoutId id="2147484035" r:id="rId12"/>
    <p:sldLayoutId id="2147484036" r:id="rId13"/>
    <p:sldLayoutId id="2147484037" r:id="rId14"/>
    <p:sldLayoutId id="2147484038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charset="2"/>
        <a:buChar char="§"/>
        <a:defRPr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6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04800" y="1143000"/>
            <a:ext cx="6324600" cy="601884"/>
          </a:xfrm>
        </p:spPr>
        <p:txBody>
          <a:bodyPr/>
          <a:lstStyle/>
          <a:p>
            <a:r>
              <a:rPr lang="de-DE" dirty="0"/>
              <a:t>10 Jahre </a:t>
            </a:r>
            <a:r>
              <a:rPr lang="de-DE" dirty="0" err="1"/>
              <a:t>Denosumab</a:t>
            </a:r>
            <a:endParaRPr lang="de-DE" dirty="0"/>
          </a:p>
          <a:p>
            <a:r>
              <a:rPr lang="de-DE" dirty="0"/>
              <a:t>bei postmenopausalen Frauen mit Osteoporose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04800" y="4114800"/>
            <a:ext cx="8001000" cy="1155700"/>
          </a:xfrm>
        </p:spPr>
        <p:txBody>
          <a:bodyPr/>
          <a:lstStyle/>
          <a:p>
            <a:r>
              <a:rPr lang="de-DE" b="1" dirty="0"/>
              <a:t>Ergebnisse der FREEDOM-Studie und der anschließenden Verlängerung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6167342"/>
            <a:ext cx="2209800" cy="57647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F6E554E-F230-403B-9311-7CF8E8639145}"/>
              </a:ext>
            </a:extLst>
          </p:cNvPr>
          <p:cNvSpPr/>
          <p:nvPr/>
        </p:nvSpPr>
        <p:spPr>
          <a:xfrm>
            <a:off x="0" y="6618088"/>
            <a:ext cx="172675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800" dirty="0"/>
              <a:t>SC-AT-AMG162-00725 Nov 2020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770675737"/>
      </p:ext>
    </p:extLst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Rectangle 3">
            <a:extLst>
              <a:ext uri="{FF2B5EF4-FFF2-40B4-BE49-F238E27FC236}">
                <a16:creationId xmlns:a16="http://schemas.microsoft.com/office/drawing/2014/main" id="{AEAE494B-3487-224A-B4E1-A1C006177971}"/>
              </a:ext>
            </a:extLst>
          </p:cNvPr>
          <p:cNvSpPr/>
          <p:nvPr/>
        </p:nvSpPr>
        <p:spPr bwMode="auto">
          <a:xfrm>
            <a:off x="3555343" y="2239875"/>
            <a:ext cx="4539774" cy="2457331"/>
          </a:xfrm>
          <a:prstGeom prst="rect">
            <a:avLst/>
          </a:prstGeom>
          <a:solidFill>
            <a:schemeClr val="accent3">
              <a:lumMod val="20000"/>
              <a:lumOff val="80000"/>
              <a:alpha val="54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441" tIns="8441" rIns="8441" bIns="8441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874857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738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graphicFrame>
        <p:nvGraphicFramePr>
          <p:cNvPr id="266" name="Chart 4">
            <a:extLst>
              <a:ext uri="{FF2B5EF4-FFF2-40B4-BE49-F238E27FC236}">
                <a16:creationId xmlns:a16="http://schemas.microsoft.com/office/drawing/2014/main" id="{C664D943-6ED2-AB44-8E80-981CE5E56A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9064506"/>
              </p:ext>
            </p:extLst>
          </p:nvPr>
        </p:nvGraphicFramePr>
        <p:xfrm>
          <a:off x="864000" y="2104758"/>
          <a:ext cx="7416000" cy="295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el 2">
            <a:extLst>
              <a:ext uri="{FF2B5EF4-FFF2-40B4-BE49-F238E27FC236}">
                <a16:creationId xmlns:a16="http://schemas.microsoft.com/office/drawing/2014/main" id="{B38ED263-8D47-9447-865F-2A7CDCBC1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Jährliche</a:t>
            </a: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Inzidenz</a:t>
            </a: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nicht-vertebraler</a:t>
            </a: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Frakturen</a:t>
            </a:r>
            <a:endParaRPr lang="de-DE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3CBCAFEA-2220-4A4C-8AF9-B0C895CE73C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3401" y="6365177"/>
            <a:ext cx="3856227" cy="203133"/>
          </a:xfrm>
        </p:spPr>
        <p:txBody>
          <a:bodyPr/>
          <a:lstStyle/>
          <a:p>
            <a:r>
              <a:rPr lang="de-DE" dirty="0"/>
              <a:t>Adaptiert nach: </a:t>
            </a:r>
            <a:r>
              <a:rPr lang="de-DE" dirty="0" err="1"/>
              <a:t>Bone</a:t>
            </a:r>
            <a:r>
              <a:rPr lang="de-DE" dirty="0"/>
              <a:t> HG, et al. Lancet Diabetes </a:t>
            </a:r>
            <a:r>
              <a:rPr lang="de-DE" dirty="0" err="1"/>
              <a:t>Endocrinol</a:t>
            </a:r>
            <a:r>
              <a:rPr lang="de-DE" dirty="0"/>
              <a:t>. 2017;5(7):513-523. </a:t>
            </a:r>
          </a:p>
        </p:txBody>
      </p:sp>
      <p:sp>
        <p:nvSpPr>
          <p:cNvPr id="103" name="Textplatzhalter 32">
            <a:extLst>
              <a:ext uri="{FF2B5EF4-FFF2-40B4-BE49-F238E27FC236}">
                <a16:creationId xmlns:a16="http://schemas.microsoft.com/office/drawing/2014/main" id="{F7935245-463F-064F-BB4B-FD7F4C6C76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33401" y="1395413"/>
            <a:ext cx="7851911" cy="280987"/>
          </a:xfrm>
        </p:spPr>
        <p:txBody>
          <a:bodyPr/>
          <a:lstStyle/>
          <a:p>
            <a:r>
              <a:rPr lang="de-DE" b="1" dirty="0"/>
              <a:t>Nicht-vertebrale Frakturen</a:t>
            </a:r>
          </a:p>
        </p:txBody>
      </p:sp>
      <p:sp>
        <p:nvSpPr>
          <p:cNvPr id="104" name="Textplatzhalter 39">
            <a:extLst>
              <a:ext uri="{FF2B5EF4-FFF2-40B4-BE49-F238E27FC236}">
                <a16:creationId xmlns:a16="http://schemas.microsoft.com/office/drawing/2014/main" id="{44558026-1254-D44B-A331-AE504CCD03E8}"/>
              </a:ext>
            </a:extLst>
          </p:cNvPr>
          <p:cNvSpPr txBox="1">
            <a:spLocks/>
          </p:cNvSpPr>
          <p:nvPr/>
        </p:nvSpPr>
        <p:spPr bwMode="auto">
          <a:xfrm rot="16200000" flipH="1">
            <a:off x="-519799" y="3263004"/>
            <a:ext cx="2487407" cy="381001"/>
          </a:xfrm>
          <a:prstGeom prst="hexagon">
            <a:avLst>
              <a:gd name="adj" fmla="val 52600"/>
              <a:gd name="vf" fmla="val 115470"/>
            </a:avLst>
          </a:prstGeom>
          <a:noFill/>
          <a:ln w="9525" cap="sq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1000">
                <a:solidFill>
                  <a:srgbClr val="51515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000">
                <a:solidFill>
                  <a:srgbClr val="515151"/>
                </a:solidFill>
                <a:latin typeface="+mn-lt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000">
                <a:solidFill>
                  <a:srgbClr val="515151"/>
                </a:solidFill>
                <a:latin typeface="+mn-lt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000">
                <a:solidFill>
                  <a:srgbClr val="515151"/>
                </a:solidFill>
                <a:latin typeface="+mn-lt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None/>
              <a:defRPr sz="10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kern="0"/>
              <a:t>Jährliche Frakturinzidenz  (%)</a:t>
            </a:r>
            <a:endParaRPr lang="de-DE" kern="0" dirty="0"/>
          </a:p>
        </p:txBody>
      </p:sp>
      <p:sp>
        <p:nvSpPr>
          <p:cNvPr id="105" name="Rectangle 4472">
            <a:extLst>
              <a:ext uri="{FF2B5EF4-FFF2-40B4-BE49-F238E27FC236}">
                <a16:creationId xmlns:a16="http://schemas.microsoft.com/office/drawing/2014/main" id="{3E1E48C3-B15C-524F-A24F-1CC9E9ABF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7536" y="1828800"/>
            <a:ext cx="284797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FREEDOM</a:t>
            </a:r>
          </a:p>
        </p:txBody>
      </p:sp>
      <p:sp>
        <p:nvSpPr>
          <p:cNvPr id="106" name="Rectangle 4473">
            <a:extLst>
              <a:ext uri="{FF2B5EF4-FFF2-40B4-BE49-F238E27FC236}">
                <a16:creationId xmlns:a16="http://schemas.microsoft.com/office/drawing/2014/main" id="{2D692AE7-A461-424F-A58C-7F4BB4F88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3675" y="1828800"/>
            <a:ext cx="3156438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err="1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Verlängerung</a:t>
            </a: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7" name="Textplatzhalter 3">
            <a:extLst>
              <a:ext uri="{FF2B5EF4-FFF2-40B4-BE49-F238E27FC236}">
                <a16:creationId xmlns:a16="http://schemas.microsoft.com/office/drawing/2014/main" id="{E02F59D6-D322-DC43-BF66-31E8ADC93303}"/>
              </a:ext>
            </a:extLst>
          </p:cNvPr>
          <p:cNvSpPr txBox="1">
            <a:spLocks/>
          </p:cNvSpPr>
          <p:nvPr/>
        </p:nvSpPr>
        <p:spPr bwMode="auto">
          <a:xfrm>
            <a:off x="6324600" y="6019800"/>
            <a:ext cx="2286000" cy="507933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>
                <a:lumMod val="50000"/>
                <a:lumOff val="50000"/>
              </a:srgbClr>
            </a:solidFill>
            <a:miter lim="800000"/>
            <a:headEnd/>
            <a:tailEnd/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800">
                <a:solidFill>
                  <a:srgbClr val="51515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800">
                <a:solidFill>
                  <a:srgbClr val="515151"/>
                </a:solidFill>
                <a:latin typeface="+mn-lt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800">
                <a:solidFill>
                  <a:srgbClr val="515151"/>
                </a:solidFill>
                <a:latin typeface="+mn-lt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800">
                <a:solidFill>
                  <a:srgbClr val="515151"/>
                </a:solidFill>
                <a:latin typeface="+mn-lt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None/>
              <a:defRPr sz="8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373545"/>
              </a:buClr>
              <a:buSzTx/>
              <a:buFont typeface="Wingdings" pitchFamily="2" charset="2"/>
              <a:buNone/>
              <a:tabLst/>
              <a:defRPr/>
            </a:pPr>
            <a:endParaRPr kumimoji="0" lang="de-DE" sz="800" b="0" i="0" u="none" strike="noStrike" kern="0" cap="none" spc="0" normalizeH="0" baseline="0" noProof="0">
              <a:ln>
                <a:noFill/>
              </a:ln>
              <a:solidFill>
                <a:srgbClr val="51515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08" name="Group 5">
            <a:extLst>
              <a:ext uri="{FF2B5EF4-FFF2-40B4-BE49-F238E27FC236}">
                <a16:creationId xmlns:a16="http://schemas.microsoft.com/office/drawing/2014/main" id="{926AAA01-14A6-CB43-979B-F173562E0967}"/>
              </a:ext>
            </a:extLst>
          </p:cNvPr>
          <p:cNvGrpSpPr>
            <a:grpSpLocks/>
          </p:cNvGrpSpPr>
          <p:nvPr/>
        </p:nvGrpSpPr>
        <p:grpSpPr bwMode="auto">
          <a:xfrm>
            <a:off x="6400799" y="6049523"/>
            <a:ext cx="2088173" cy="455736"/>
            <a:chOff x="754" y="1346"/>
            <a:chExt cx="1425" cy="311"/>
          </a:xfrm>
        </p:grpSpPr>
        <p:sp>
          <p:nvSpPr>
            <p:cNvPr id="109" name="Rectangle 6">
              <a:extLst>
                <a:ext uri="{FF2B5EF4-FFF2-40B4-BE49-F238E27FC236}">
                  <a16:creationId xmlns:a16="http://schemas.microsoft.com/office/drawing/2014/main" id="{76D9C3A3-E17B-F54C-8CE9-1FB7B0661C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" y="1365"/>
              <a:ext cx="576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Placebo (n=3906)</a:t>
              </a:r>
            </a:p>
          </p:txBody>
        </p:sp>
        <p:sp>
          <p:nvSpPr>
            <p:cNvPr id="110" name="Rectangle 7">
              <a:extLst>
                <a:ext uri="{FF2B5EF4-FFF2-40B4-BE49-F238E27FC236}">
                  <a16:creationId xmlns:a16="http://schemas.microsoft.com/office/drawing/2014/main" id="{8F89D369-1369-BE45-A51C-604E414C36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" y="1544"/>
              <a:ext cx="1227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lvl="0"/>
              <a:r>
                <a:rPr lang="en-US" sz="8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Langzeit-Gruppe</a:t>
              </a:r>
              <a:r>
                <a:rPr lang="en-US" sz="8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8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Denosumab</a:t>
              </a:r>
              <a:r>
                <a:rPr lang="en-US" sz="8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(n=2343)</a:t>
              </a:r>
            </a:p>
          </p:txBody>
        </p:sp>
        <p:sp>
          <p:nvSpPr>
            <p:cNvPr id="111" name="Rectangle 8">
              <a:extLst>
                <a:ext uri="{FF2B5EF4-FFF2-40B4-BE49-F238E27FC236}">
                  <a16:creationId xmlns:a16="http://schemas.microsoft.com/office/drawing/2014/main" id="{F68263EF-7085-0E43-86AC-43FABF9CA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" y="1346"/>
              <a:ext cx="113" cy="11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8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2" name="Rectangle 9">
              <a:extLst>
                <a:ext uri="{FF2B5EF4-FFF2-40B4-BE49-F238E27FC236}">
                  <a16:creationId xmlns:a16="http://schemas.microsoft.com/office/drawing/2014/main" id="{EBB2F3BB-3FCF-9C4D-A3A6-BC36288D3E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" y="1544"/>
              <a:ext cx="113" cy="113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8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89" name="Textplatzhalter 40">
            <a:extLst>
              <a:ext uri="{FF2B5EF4-FFF2-40B4-BE49-F238E27FC236}">
                <a16:creationId xmlns:a16="http://schemas.microsoft.com/office/drawing/2014/main" id="{082E35D5-7915-844A-924E-540567942BD3}"/>
              </a:ext>
            </a:extLst>
          </p:cNvPr>
          <p:cNvSpPr txBox="1">
            <a:spLocks/>
          </p:cNvSpPr>
          <p:nvPr/>
        </p:nvSpPr>
        <p:spPr bwMode="auto">
          <a:xfrm>
            <a:off x="1600200" y="4951065"/>
            <a:ext cx="6494917" cy="206723"/>
          </a:xfrm>
          <a:prstGeom prst="hexagon">
            <a:avLst>
              <a:gd name="adj" fmla="val 51585"/>
              <a:gd name="vf" fmla="val 115470"/>
            </a:avLst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1000">
                <a:solidFill>
                  <a:srgbClr val="51515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000">
                <a:solidFill>
                  <a:srgbClr val="515151"/>
                </a:solidFill>
                <a:latin typeface="+mn-lt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000">
                <a:solidFill>
                  <a:srgbClr val="515151"/>
                </a:solidFill>
                <a:latin typeface="+mn-lt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000">
                <a:solidFill>
                  <a:srgbClr val="515151"/>
                </a:solidFill>
                <a:latin typeface="+mn-lt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None/>
              <a:defRPr sz="10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kern="0"/>
              <a:t>Jahre</a:t>
            </a:r>
            <a:endParaRPr lang="de-DE" kern="0" dirty="0"/>
          </a:p>
        </p:txBody>
      </p:sp>
      <p:grpSp>
        <p:nvGrpSpPr>
          <p:cNvPr id="267" name="Group 9">
            <a:extLst>
              <a:ext uri="{FF2B5EF4-FFF2-40B4-BE49-F238E27FC236}">
                <a16:creationId xmlns:a16="http://schemas.microsoft.com/office/drawing/2014/main" id="{FDEE54CA-EA97-C84A-9F56-24CF5B226C2F}"/>
              </a:ext>
            </a:extLst>
          </p:cNvPr>
          <p:cNvGrpSpPr/>
          <p:nvPr/>
        </p:nvGrpSpPr>
        <p:grpSpPr>
          <a:xfrm>
            <a:off x="3744836" y="3569116"/>
            <a:ext cx="375659" cy="1139620"/>
            <a:chOff x="4939521" y="3520492"/>
            <a:chExt cx="654433" cy="1470850"/>
          </a:xfrm>
        </p:grpSpPr>
        <p:sp>
          <p:nvSpPr>
            <p:cNvPr id="268" name="Rectangle 10">
              <a:extLst>
                <a:ext uri="{FF2B5EF4-FFF2-40B4-BE49-F238E27FC236}">
                  <a16:creationId xmlns:a16="http://schemas.microsoft.com/office/drawing/2014/main" id="{71443665-8B5C-F947-9289-8DE037AC0B1B}"/>
                </a:ext>
              </a:extLst>
            </p:cNvPr>
            <p:cNvSpPr/>
            <p:nvPr/>
          </p:nvSpPr>
          <p:spPr bwMode="auto">
            <a:xfrm>
              <a:off x="4939521" y="3810309"/>
              <a:ext cx="426719" cy="1181033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874857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</p:txBody>
        </p:sp>
        <p:sp>
          <p:nvSpPr>
            <p:cNvPr id="269" name="TextBox 11">
              <a:extLst>
                <a:ext uri="{FF2B5EF4-FFF2-40B4-BE49-F238E27FC236}">
                  <a16:creationId xmlns:a16="http://schemas.microsoft.com/office/drawing/2014/main" id="{DADA83C2-3E98-5541-B166-EAFA1CC30C34}"/>
                </a:ext>
              </a:extLst>
            </p:cNvPr>
            <p:cNvSpPr txBox="1"/>
            <p:nvPr/>
          </p:nvSpPr>
          <p:spPr>
            <a:xfrm>
              <a:off x="5170624" y="3520492"/>
              <a:ext cx="423330" cy="266740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1,5</a:t>
              </a:r>
            </a:p>
          </p:txBody>
        </p:sp>
      </p:grpSp>
      <p:grpSp>
        <p:nvGrpSpPr>
          <p:cNvPr id="270" name="Group 12">
            <a:extLst>
              <a:ext uri="{FF2B5EF4-FFF2-40B4-BE49-F238E27FC236}">
                <a16:creationId xmlns:a16="http://schemas.microsoft.com/office/drawing/2014/main" id="{B13F6088-066C-8F46-8E3C-EFDCC9E4326B}"/>
              </a:ext>
            </a:extLst>
          </p:cNvPr>
          <p:cNvGrpSpPr/>
          <p:nvPr/>
        </p:nvGrpSpPr>
        <p:grpSpPr>
          <a:xfrm>
            <a:off x="4384497" y="3758497"/>
            <a:ext cx="366437" cy="944247"/>
            <a:chOff x="4950738" y="3450668"/>
            <a:chExt cx="638369" cy="1528210"/>
          </a:xfrm>
        </p:grpSpPr>
        <p:sp>
          <p:nvSpPr>
            <p:cNvPr id="271" name="Rectangle 13">
              <a:extLst>
                <a:ext uri="{FF2B5EF4-FFF2-40B4-BE49-F238E27FC236}">
                  <a16:creationId xmlns:a16="http://schemas.microsoft.com/office/drawing/2014/main" id="{6B326189-A395-5944-B019-9DCAD87604BF}"/>
                </a:ext>
              </a:extLst>
            </p:cNvPr>
            <p:cNvSpPr/>
            <p:nvPr/>
          </p:nvSpPr>
          <p:spPr bwMode="auto">
            <a:xfrm>
              <a:off x="4950738" y="3797846"/>
              <a:ext cx="426719" cy="118103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874857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</p:txBody>
        </p:sp>
        <p:sp>
          <p:nvSpPr>
            <p:cNvPr id="272" name="TextBox 14">
              <a:extLst>
                <a:ext uri="{FF2B5EF4-FFF2-40B4-BE49-F238E27FC236}">
                  <a16:creationId xmlns:a16="http://schemas.microsoft.com/office/drawing/2014/main" id="{E988C069-2018-384E-A09F-CF3F998A2D97}"/>
                </a:ext>
              </a:extLst>
            </p:cNvPr>
            <p:cNvSpPr txBox="1"/>
            <p:nvPr/>
          </p:nvSpPr>
          <p:spPr>
            <a:xfrm>
              <a:off x="5165775" y="3450668"/>
              <a:ext cx="423332" cy="33448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1,2</a:t>
              </a:r>
            </a:p>
          </p:txBody>
        </p:sp>
      </p:grpSp>
      <p:grpSp>
        <p:nvGrpSpPr>
          <p:cNvPr id="273" name="Group 15">
            <a:extLst>
              <a:ext uri="{FF2B5EF4-FFF2-40B4-BE49-F238E27FC236}">
                <a16:creationId xmlns:a16="http://schemas.microsoft.com/office/drawing/2014/main" id="{1E93FE96-074A-6147-95B0-F7B8DCE7F144}"/>
              </a:ext>
            </a:extLst>
          </p:cNvPr>
          <p:cNvGrpSpPr/>
          <p:nvPr/>
        </p:nvGrpSpPr>
        <p:grpSpPr>
          <a:xfrm>
            <a:off x="5043639" y="3388917"/>
            <a:ext cx="375811" cy="1313500"/>
            <a:chOff x="4950738" y="3566237"/>
            <a:chExt cx="654700" cy="1412641"/>
          </a:xfrm>
        </p:grpSpPr>
        <p:sp>
          <p:nvSpPr>
            <p:cNvPr id="274" name="Rectangle 16">
              <a:extLst>
                <a:ext uri="{FF2B5EF4-FFF2-40B4-BE49-F238E27FC236}">
                  <a16:creationId xmlns:a16="http://schemas.microsoft.com/office/drawing/2014/main" id="{7B789D4C-C990-1B4D-A07E-DDDE03E86561}"/>
                </a:ext>
              </a:extLst>
            </p:cNvPr>
            <p:cNvSpPr/>
            <p:nvPr/>
          </p:nvSpPr>
          <p:spPr bwMode="auto">
            <a:xfrm>
              <a:off x="4950738" y="3797846"/>
              <a:ext cx="426719" cy="118103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874857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</p:txBody>
        </p:sp>
        <p:sp>
          <p:nvSpPr>
            <p:cNvPr id="275" name="TextBox 17">
              <a:extLst>
                <a:ext uri="{FF2B5EF4-FFF2-40B4-BE49-F238E27FC236}">
                  <a16:creationId xmlns:a16="http://schemas.microsoft.com/office/drawing/2014/main" id="{4F3F89EE-1FB1-144C-85AA-BA2ACB55FF5D}"/>
                </a:ext>
              </a:extLst>
            </p:cNvPr>
            <p:cNvSpPr txBox="1"/>
            <p:nvPr/>
          </p:nvSpPr>
          <p:spPr>
            <a:xfrm>
              <a:off x="5182107" y="3566237"/>
              <a:ext cx="423331" cy="222270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1,8</a:t>
              </a:r>
            </a:p>
          </p:txBody>
        </p:sp>
      </p:grpSp>
      <p:grpSp>
        <p:nvGrpSpPr>
          <p:cNvPr id="276" name="Group 18">
            <a:extLst>
              <a:ext uri="{FF2B5EF4-FFF2-40B4-BE49-F238E27FC236}">
                <a16:creationId xmlns:a16="http://schemas.microsoft.com/office/drawing/2014/main" id="{30517EB8-D3C4-3440-938D-FAAFA5BFBD7F}"/>
              </a:ext>
            </a:extLst>
          </p:cNvPr>
          <p:cNvGrpSpPr/>
          <p:nvPr/>
        </p:nvGrpSpPr>
        <p:grpSpPr>
          <a:xfrm>
            <a:off x="5694891" y="3515882"/>
            <a:ext cx="369220" cy="1190984"/>
            <a:chOff x="4950738" y="3540315"/>
            <a:chExt cx="643216" cy="1438563"/>
          </a:xfrm>
        </p:grpSpPr>
        <p:sp>
          <p:nvSpPr>
            <p:cNvPr id="277" name="Rectangle 19">
              <a:extLst>
                <a:ext uri="{FF2B5EF4-FFF2-40B4-BE49-F238E27FC236}">
                  <a16:creationId xmlns:a16="http://schemas.microsoft.com/office/drawing/2014/main" id="{470E2FE2-9DED-904C-B267-4EB3883A5C96}"/>
                </a:ext>
              </a:extLst>
            </p:cNvPr>
            <p:cNvSpPr/>
            <p:nvPr/>
          </p:nvSpPr>
          <p:spPr bwMode="auto">
            <a:xfrm>
              <a:off x="4950738" y="3797846"/>
              <a:ext cx="426719" cy="118103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874857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</p:txBody>
        </p:sp>
        <p:sp>
          <p:nvSpPr>
            <p:cNvPr id="278" name="TextBox 20">
              <a:extLst>
                <a:ext uri="{FF2B5EF4-FFF2-40B4-BE49-F238E27FC236}">
                  <a16:creationId xmlns:a16="http://schemas.microsoft.com/office/drawing/2014/main" id="{2100F960-1B0D-9A4C-B3EC-4304F8C8E01B}"/>
                </a:ext>
              </a:extLst>
            </p:cNvPr>
            <p:cNvSpPr txBox="1"/>
            <p:nvPr/>
          </p:nvSpPr>
          <p:spPr>
            <a:xfrm>
              <a:off x="5170624" y="3540315"/>
              <a:ext cx="423330" cy="249633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1,6</a:t>
              </a:r>
            </a:p>
          </p:txBody>
        </p:sp>
      </p:grpSp>
      <p:grpSp>
        <p:nvGrpSpPr>
          <p:cNvPr id="279" name="Group 21">
            <a:extLst>
              <a:ext uri="{FF2B5EF4-FFF2-40B4-BE49-F238E27FC236}">
                <a16:creationId xmlns:a16="http://schemas.microsoft.com/office/drawing/2014/main" id="{CF205840-631E-C34C-B837-1EDF7D584C3E}"/>
              </a:ext>
            </a:extLst>
          </p:cNvPr>
          <p:cNvGrpSpPr/>
          <p:nvPr/>
        </p:nvGrpSpPr>
        <p:grpSpPr>
          <a:xfrm>
            <a:off x="6348802" y="3998682"/>
            <a:ext cx="375811" cy="704965"/>
            <a:chOff x="4950738" y="3265976"/>
            <a:chExt cx="654700" cy="1712902"/>
          </a:xfrm>
        </p:grpSpPr>
        <p:sp>
          <p:nvSpPr>
            <p:cNvPr id="280" name="Rectangle 22">
              <a:extLst>
                <a:ext uri="{FF2B5EF4-FFF2-40B4-BE49-F238E27FC236}">
                  <a16:creationId xmlns:a16="http://schemas.microsoft.com/office/drawing/2014/main" id="{DBCEE916-98BF-F24C-8C4B-9CB91B2B9A5B}"/>
                </a:ext>
              </a:extLst>
            </p:cNvPr>
            <p:cNvSpPr/>
            <p:nvPr/>
          </p:nvSpPr>
          <p:spPr bwMode="auto">
            <a:xfrm>
              <a:off x="4950738" y="3797846"/>
              <a:ext cx="426719" cy="118103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874857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</p:txBody>
        </p:sp>
        <p:sp>
          <p:nvSpPr>
            <p:cNvPr id="281" name="TextBox 23">
              <a:extLst>
                <a:ext uri="{FF2B5EF4-FFF2-40B4-BE49-F238E27FC236}">
                  <a16:creationId xmlns:a16="http://schemas.microsoft.com/office/drawing/2014/main" id="{576D1C57-863E-D744-A3B6-D11CEC02A26A}"/>
                </a:ext>
              </a:extLst>
            </p:cNvPr>
            <p:cNvSpPr txBox="1"/>
            <p:nvPr/>
          </p:nvSpPr>
          <p:spPr>
            <a:xfrm>
              <a:off x="5182107" y="3265976"/>
              <a:ext cx="423331" cy="50216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0,8</a:t>
              </a:r>
            </a:p>
          </p:txBody>
        </p:sp>
      </p:grpSp>
      <p:grpSp>
        <p:nvGrpSpPr>
          <p:cNvPr id="282" name="Group 24">
            <a:extLst>
              <a:ext uri="{FF2B5EF4-FFF2-40B4-BE49-F238E27FC236}">
                <a16:creationId xmlns:a16="http://schemas.microsoft.com/office/drawing/2014/main" id="{3BDF96A7-76E8-6547-AC38-775F53FE5AB9}"/>
              </a:ext>
            </a:extLst>
          </p:cNvPr>
          <p:cNvGrpSpPr/>
          <p:nvPr/>
        </p:nvGrpSpPr>
        <p:grpSpPr>
          <a:xfrm>
            <a:off x="6997053" y="3820931"/>
            <a:ext cx="375811" cy="887895"/>
            <a:chOff x="4950738" y="3420871"/>
            <a:chExt cx="654700" cy="1558007"/>
          </a:xfrm>
        </p:grpSpPr>
        <p:sp>
          <p:nvSpPr>
            <p:cNvPr id="283" name="Rectangle 25">
              <a:extLst>
                <a:ext uri="{FF2B5EF4-FFF2-40B4-BE49-F238E27FC236}">
                  <a16:creationId xmlns:a16="http://schemas.microsoft.com/office/drawing/2014/main" id="{D939EC6B-5FF5-6546-8731-BADC4ADB490E}"/>
                </a:ext>
              </a:extLst>
            </p:cNvPr>
            <p:cNvSpPr/>
            <p:nvPr/>
          </p:nvSpPr>
          <p:spPr bwMode="auto">
            <a:xfrm>
              <a:off x="4950738" y="3797846"/>
              <a:ext cx="426719" cy="118103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874857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</p:txBody>
        </p:sp>
        <p:sp>
          <p:nvSpPr>
            <p:cNvPr id="284" name="TextBox 26">
              <a:extLst>
                <a:ext uri="{FF2B5EF4-FFF2-40B4-BE49-F238E27FC236}">
                  <a16:creationId xmlns:a16="http://schemas.microsoft.com/office/drawing/2014/main" id="{DA2D249F-DB2D-A640-BBE6-082CF4352108}"/>
                </a:ext>
              </a:extLst>
            </p:cNvPr>
            <p:cNvSpPr txBox="1"/>
            <p:nvPr/>
          </p:nvSpPr>
          <p:spPr>
            <a:xfrm>
              <a:off x="5182107" y="3420871"/>
              <a:ext cx="423331" cy="36264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1,1</a:t>
              </a:r>
            </a:p>
          </p:txBody>
        </p:sp>
      </p:grpSp>
      <p:grpSp>
        <p:nvGrpSpPr>
          <p:cNvPr id="285" name="Group 27">
            <a:extLst>
              <a:ext uri="{FF2B5EF4-FFF2-40B4-BE49-F238E27FC236}">
                <a16:creationId xmlns:a16="http://schemas.microsoft.com/office/drawing/2014/main" id="{76B6A330-D013-054A-9795-0BDD1DD1443D}"/>
              </a:ext>
            </a:extLst>
          </p:cNvPr>
          <p:cNvGrpSpPr/>
          <p:nvPr/>
        </p:nvGrpSpPr>
        <p:grpSpPr>
          <a:xfrm>
            <a:off x="7652682" y="3329570"/>
            <a:ext cx="375811" cy="1377248"/>
            <a:chOff x="4950738" y="3580052"/>
            <a:chExt cx="654700" cy="1398826"/>
          </a:xfrm>
        </p:grpSpPr>
        <p:sp>
          <p:nvSpPr>
            <p:cNvPr id="286" name="Rectangle 28">
              <a:extLst>
                <a:ext uri="{FF2B5EF4-FFF2-40B4-BE49-F238E27FC236}">
                  <a16:creationId xmlns:a16="http://schemas.microsoft.com/office/drawing/2014/main" id="{62A377F9-6817-A54D-8904-CF4B89A38D64}"/>
                </a:ext>
              </a:extLst>
            </p:cNvPr>
            <p:cNvSpPr/>
            <p:nvPr/>
          </p:nvSpPr>
          <p:spPr bwMode="auto">
            <a:xfrm>
              <a:off x="4950738" y="3797846"/>
              <a:ext cx="426719" cy="118103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874857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</p:txBody>
        </p:sp>
        <p:sp>
          <p:nvSpPr>
            <p:cNvPr id="287" name="TextBox 29">
              <a:extLst>
                <a:ext uri="{FF2B5EF4-FFF2-40B4-BE49-F238E27FC236}">
                  <a16:creationId xmlns:a16="http://schemas.microsoft.com/office/drawing/2014/main" id="{34170514-99FF-3A41-A1C8-482AD15E9098}"/>
                </a:ext>
              </a:extLst>
            </p:cNvPr>
            <p:cNvSpPr txBox="1"/>
            <p:nvPr/>
          </p:nvSpPr>
          <p:spPr>
            <a:xfrm>
              <a:off x="5182107" y="3580052"/>
              <a:ext cx="423331" cy="20990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1,9</a:t>
              </a:r>
            </a:p>
          </p:txBody>
        </p:sp>
      </p:grpSp>
      <p:grpSp>
        <p:nvGrpSpPr>
          <p:cNvPr id="288" name="Group 30">
            <a:extLst>
              <a:ext uri="{FF2B5EF4-FFF2-40B4-BE49-F238E27FC236}">
                <a16:creationId xmlns:a16="http://schemas.microsoft.com/office/drawing/2014/main" id="{4B1CE633-C7A9-2043-BBEE-F5791DFE7802}"/>
              </a:ext>
            </a:extLst>
          </p:cNvPr>
          <p:cNvGrpSpPr/>
          <p:nvPr/>
        </p:nvGrpSpPr>
        <p:grpSpPr>
          <a:xfrm>
            <a:off x="1720001" y="2482227"/>
            <a:ext cx="123600" cy="680141"/>
            <a:chOff x="9685020" y="457200"/>
            <a:chExt cx="137160" cy="689344"/>
          </a:xfrm>
        </p:grpSpPr>
        <p:cxnSp>
          <p:nvCxnSpPr>
            <p:cNvPr id="289" name="Straight Connector 31">
              <a:extLst>
                <a:ext uri="{FF2B5EF4-FFF2-40B4-BE49-F238E27FC236}">
                  <a16:creationId xmlns:a16="http://schemas.microsoft.com/office/drawing/2014/main" id="{D5FDB91D-D4C4-EA42-9D0B-69B9DA3B0115}"/>
                </a:ext>
              </a:extLst>
            </p:cNvPr>
            <p:cNvCxnSpPr/>
            <p:nvPr/>
          </p:nvCxnSpPr>
          <p:spPr bwMode="auto">
            <a:xfrm>
              <a:off x="9753600" y="457200"/>
              <a:ext cx="0" cy="685800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0" name="Straight Connector 32">
              <a:extLst>
                <a:ext uri="{FF2B5EF4-FFF2-40B4-BE49-F238E27FC236}">
                  <a16:creationId xmlns:a16="http://schemas.microsoft.com/office/drawing/2014/main" id="{2A7285F1-4D4E-E345-B3D6-74F268AC30B4}"/>
                </a:ext>
              </a:extLst>
            </p:cNvPr>
            <p:cNvCxnSpPr/>
            <p:nvPr/>
          </p:nvCxnSpPr>
          <p:spPr bwMode="auto">
            <a:xfrm>
              <a:off x="9685020" y="457200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1" name="Straight Connector 33">
              <a:extLst>
                <a:ext uri="{FF2B5EF4-FFF2-40B4-BE49-F238E27FC236}">
                  <a16:creationId xmlns:a16="http://schemas.microsoft.com/office/drawing/2014/main" id="{8D30BF9D-3ECF-824B-8E08-D0ABC3A68C20}"/>
                </a:ext>
              </a:extLst>
            </p:cNvPr>
            <p:cNvCxnSpPr/>
            <p:nvPr/>
          </p:nvCxnSpPr>
          <p:spPr bwMode="auto">
            <a:xfrm>
              <a:off x="9685020" y="1146544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92" name="Group 34">
            <a:extLst>
              <a:ext uri="{FF2B5EF4-FFF2-40B4-BE49-F238E27FC236}">
                <a16:creationId xmlns:a16="http://schemas.microsoft.com/office/drawing/2014/main" id="{6870A3ED-4C8E-0C47-AC3D-39B0019C1A32}"/>
              </a:ext>
            </a:extLst>
          </p:cNvPr>
          <p:cNvGrpSpPr/>
          <p:nvPr/>
        </p:nvGrpSpPr>
        <p:grpSpPr>
          <a:xfrm>
            <a:off x="1995203" y="2788399"/>
            <a:ext cx="123600" cy="623462"/>
            <a:chOff x="9685020" y="457200"/>
            <a:chExt cx="137160" cy="689344"/>
          </a:xfrm>
        </p:grpSpPr>
        <p:cxnSp>
          <p:nvCxnSpPr>
            <p:cNvPr id="293" name="Straight Connector 35">
              <a:extLst>
                <a:ext uri="{FF2B5EF4-FFF2-40B4-BE49-F238E27FC236}">
                  <a16:creationId xmlns:a16="http://schemas.microsoft.com/office/drawing/2014/main" id="{8482EA27-A266-AC46-BE15-224EF52AE7B2}"/>
                </a:ext>
              </a:extLst>
            </p:cNvPr>
            <p:cNvCxnSpPr/>
            <p:nvPr/>
          </p:nvCxnSpPr>
          <p:spPr bwMode="auto">
            <a:xfrm>
              <a:off x="9753600" y="457200"/>
              <a:ext cx="0" cy="68580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94" name="Straight Connector 36">
              <a:extLst>
                <a:ext uri="{FF2B5EF4-FFF2-40B4-BE49-F238E27FC236}">
                  <a16:creationId xmlns:a16="http://schemas.microsoft.com/office/drawing/2014/main" id="{EB311AD0-99A0-D24C-8FC4-7BEE367ABB30}"/>
                </a:ext>
              </a:extLst>
            </p:cNvPr>
            <p:cNvCxnSpPr/>
            <p:nvPr/>
          </p:nvCxnSpPr>
          <p:spPr bwMode="auto">
            <a:xfrm>
              <a:off x="9685020" y="457200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95" name="Straight Connector 37">
              <a:extLst>
                <a:ext uri="{FF2B5EF4-FFF2-40B4-BE49-F238E27FC236}">
                  <a16:creationId xmlns:a16="http://schemas.microsoft.com/office/drawing/2014/main" id="{53FDE091-67F1-9943-B1DE-C8C73B89A54E}"/>
                </a:ext>
              </a:extLst>
            </p:cNvPr>
            <p:cNvCxnSpPr/>
            <p:nvPr/>
          </p:nvCxnSpPr>
          <p:spPr bwMode="auto">
            <a:xfrm>
              <a:off x="9685020" y="1146544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96" name="Group 38">
            <a:extLst>
              <a:ext uri="{FF2B5EF4-FFF2-40B4-BE49-F238E27FC236}">
                <a16:creationId xmlns:a16="http://schemas.microsoft.com/office/drawing/2014/main" id="{5A1961ED-8B08-5344-A975-242595C21B79}"/>
              </a:ext>
            </a:extLst>
          </p:cNvPr>
          <p:cNvGrpSpPr/>
          <p:nvPr/>
        </p:nvGrpSpPr>
        <p:grpSpPr>
          <a:xfrm>
            <a:off x="2367251" y="2613501"/>
            <a:ext cx="123600" cy="673056"/>
            <a:chOff x="9685020" y="457200"/>
            <a:chExt cx="137160" cy="689344"/>
          </a:xfrm>
        </p:grpSpPr>
        <p:cxnSp>
          <p:nvCxnSpPr>
            <p:cNvPr id="297" name="Straight Connector 39">
              <a:extLst>
                <a:ext uri="{FF2B5EF4-FFF2-40B4-BE49-F238E27FC236}">
                  <a16:creationId xmlns:a16="http://schemas.microsoft.com/office/drawing/2014/main" id="{64CAB1A1-715C-9845-9F05-97B6188DDB21}"/>
                </a:ext>
              </a:extLst>
            </p:cNvPr>
            <p:cNvCxnSpPr/>
            <p:nvPr/>
          </p:nvCxnSpPr>
          <p:spPr bwMode="auto">
            <a:xfrm>
              <a:off x="9753600" y="457200"/>
              <a:ext cx="0" cy="685800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8" name="Straight Connector 40">
              <a:extLst>
                <a:ext uri="{FF2B5EF4-FFF2-40B4-BE49-F238E27FC236}">
                  <a16:creationId xmlns:a16="http://schemas.microsoft.com/office/drawing/2014/main" id="{3B36AEB1-2C99-B144-A022-0F5BFE3C1F4B}"/>
                </a:ext>
              </a:extLst>
            </p:cNvPr>
            <p:cNvCxnSpPr/>
            <p:nvPr/>
          </p:nvCxnSpPr>
          <p:spPr bwMode="auto">
            <a:xfrm>
              <a:off x="9685020" y="457200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9" name="Straight Connector 41">
              <a:extLst>
                <a:ext uri="{FF2B5EF4-FFF2-40B4-BE49-F238E27FC236}">
                  <a16:creationId xmlns:a16="http://schemas.microsoft.com/office/drawing/2014/main" id="{65BC3E69-E534-9A4F-BBCA-9BA9546F2E54}"/>
                </a:ext>
              </a:extLst>
            </p:cNvPr>
            <p:cNvCxnSpPr/>
            <p:nvPr/>
          </p:nvCxnSpPr>
          <p:spPr bwMode="auto">
            <a:xfrm>
              <a:off x="9685020" y="1146544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00" name="Group 42">
            <a:extLst>
              <a:ext uri="{FF2B5EF4-FFF2-40B4-BE49-F238E27FC236}">
                <a16:creationId xmlns:a16="http://schemas.microsoft.com/office/drawing/2014/main" id="{D77DC9D3-52BA-2744-9D55-E90BE975330F}"/>
              </a:ext>
            </a:extLst>
          </p:cNvPr>
          <p:cNvGrpSpPr/>
          <p:nvPr/>
        </p:nvGrpSpPr>
        <p:grpSpPr>
          <a:xfrm>
            <a:off x="2643153" y="3102458"/>
            <a:ext cx="123600" cy="623462"/>
            <a:chOff x="9685020" y="457200"/>
            <a:chExt cx="137160" cy="689344"/>
          </a:xfrm>
        </p:grpSpPr>
        <p:cxnSp>
          <p:nvCxnSpPr>
            <p:cNvPr id="301" name="Straight Connector 43">
              <a:extLst>
                <a:ext uri="{FF2B5EF4-FFF2-40B4-BE49-F238E27FC236}">
                  <a16:creationId xmlns:a16="http://schemas.microsoft.com/office/drawing/2014/main" id="{9DD9D557-C8A9-8C40-A780-D3FE885AFAC7}"/>
                </a:ext>
              </a:extLst>
            </p:cNvPr>
            <p:cNvCxnSpPr/>
            <p:nvPr/>
          </p:nvCxnSpPr>
          <p:spPr bwMode="auto">
            <a:xfrm>
              <a:off x="9753600" y="457200"/>
              <a:ext cx="0" cy="68580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02" name="Straight Connector 44">
              <a:extLst>
                <a:ext uri="{FF2B5EF4-FFF2-40B4-BE49-F238E27FC236}">
                  <a16:creationId xmlns:a16="http://schemas.microsoft.com/office/drawing/2014/main" id="{986155A5-8D0B-954C-ABAB-AB67755F3066}"/>
                </a:ext>
              </a:extLst>
            </p:cNvPr>
            <p:cNvCxnSpPr/>
            <p:nvPr/>
          </p:nvCxnSpPr>
          <p:spPr bwMode="auto">
            <a:xfrm>
              <a:off x="9685020" y="457200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03" name="Straight Connector 45">
              <a:extLst>
                <a:ext uri="{FF2B5EF4-FFF2-40B4-BE49-F238E27FC236}">
                  <a16:creationId xmlns:a16="http://schemas.microsoft.com/office/drawing/2014/main" id="{8E70AC79-6AFE-5149-A149-75C71EBF4DEF}"/>
                </a:ext>
              </a:extLst>
            </p:cNvPr>
            <p:cNvCxnSpPr/>
            <p:nvPr/>
          </p:nvCxnSpPr>
          <p:spPr bwMode="auto">
            <a:xfrm>
              <a:off x="9685020" y="1146544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04" name="Group 46">
            <a:extLst>
              <a:ext uri="{FF2B5EF4-FFF2-40B4-BE49-F238E27FC236}">
                <a16:creationId xmlns:a16="http://schemas.microsoft.com/office/drawing/2014/main" id="{C14BDF29-DC74-BF4B-A28C-3C8EAA31FF37}"/>
              </a:ext>
            </a:extLst>
          </p:cNvPr>
          <p:cNvGrpSpPr/>
          <p:nvPr/>
        </p:nvGrpSpPr>
        <p:grpSpPr>
          <a:xfrm>
            <a:off x="3016776" y="2855237"/>
            <a:ext cx="123600" cy="616378"/>
            <a:chOff x="9685020" y="457200"/>
            <a:chExt cx="137160" cy="689344"/>
          </a:xfrm>
        </p:grpSpPr>
        <p:cxnSp>
          <p:nvCxnSpPr>
            <p:cNvPr id="305" name="Straight Connector 47">
              <a:extLst>
                <a:ext uri="{FF2B5EF4-FFF2-40B4-BE49-F238E27FC236}">
                  <a16:creationId xmlns:a16="http://schemas.microsoft.com/office/drawing/2014/main" id="{20AB7B32-9E7F-0047-A2C4-1CC12DC7281A}"/>
                </a:ext>
              </a:extLst>
            </p:cNvPr>
            <p:cNvCxnSpPr/>
            <p:nvPr/>
          </p:nvCxnSpPr>
          <p:spPr bwMode="auto">
            <a:xfrm>
              <a:off x="9753600" y="457200"/>
              <a:ext cx="0" cy="685800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6" name="Straight Connector 48">
              <a:extLst>
                <a:ext uri="{FF2B5EF4-FFF2-40B4-BE49-F238E27FC236}">
                  <a16:creationId xmlns:a16="http://schemas.microsoft.com/office/drawing/2014/main" id="{C5C13DFC-D5CE-824D-90AC-EA3B43048C1B}"/>
                </a:ext>
              </a:extLst>
            </p:cNvPr>
            <p:cNvCxnSpPr/>
            <p:nvPr/>
          </p:nvCxnSpPr>
          <p:spPr bwMode="auto">
            <a:xfrm>
              <a:off x="9685020" y="457200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7" name="Straight Connector 49">
              <a:extLst>
                <a:ext uri="{FF2B5EF4-FFF2-40B4-BE49-F238E27FC236}">
                  <a16:creationId xmlns:a16="http://schemas.microsoft.com/office/drawing/2014/main" id="{FC288EA4-C118-E74A-AE79-BAAAC6F01193}"/>
                </a:ext>
              </a:extLst>
            </p:cNvPr>
            <p:cNvCxnSpPr/>
            <p:nvPr/>
          </p:nvCxnSpPr>
          <p:spPr bwMode="auto">
            <a:xfrm>
              <a:off x="9685020" y="1146544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08" name="Group 50">
            <a:extLst>
              <a:ext uri="{FF2B5EF4-FFF2-40B4-BE49-F238E27FC236}">
                <a16:creationId xmlns:a16="http://schemas.microsoft.com/office/drawing/2014/main" id="{FC772A03-BC2D-0C47-A870-1F85362E50C7}"/>
              </a:ext>
            </a:extLst>
          </p:cNvPr>
          <p:cNvGrpSpPr/>
          <p:nvPr/>
        </p:nvGrpSpPr>
        <p:grpSpPr>
          <a:xfrm>
            <a:off x="3295049" y="3104941"/>
            <a:ext cx="123600" cy="545529"/>
            <a:chOff x="9685020" y="457200"/>
            <a:chExt cx="137160" cy="689344"/>
          </a:xfrm>
        </p:grpSpPr>
        <p:cxnSp>
          <p:nvCxnSpPr>
            <p:cNvPr id="309" name="Straight Connector 51">
              <a:extLst>
                <a:ext uri="{FF2B5EF4-FFF2-40B4-BE49-F238E27FC236}">
                  <a16:creationId xmlns:a16="http://schemas.microsoft.com/office/drawing/2014/main" id="{3CB1B232-E58B-AB48-B9A8-4446C46FE40B}"/>
                </a:ext>
              </a:extLst>
            </p:cNvPr>
            <p:cNvCxnSpPr/>
            <p:nvPr/>
          </p:nvCxnSpPr>
          <p:spPr bwMode="auto">
            <a:xfrm>
              <a:off x="9753600" y="457200"/>
              <a:ext cx="0" cy="68580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10" name="Straight Connector 52">
              <a:extLst>
                <a:ext uri="{FF2B5EF4-FFF2-40B4-BE49-F238E27FC236}">
                  <a16:creationId xmlns:a16="http://schemas.microsoft.com/office/drawing/2014/main" id="{61E10AF3-E9DA-8840-B2A6-66E88B1AA427}"/>
                </a:ext>
              </a:extLst>
            </p:cNvPr>
            <p:cNvCxnSpPr/>
            <p:nvPr/>
          </p:nvCxnSpPr>
          <p:spPr bwMode="auto">
            <a:xfrm>
              <a:off x="9685020" y="457200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11" name="Straight Connector 53">
              <a:extLst>
                <a:ext uri="{FF2B5EF4-FFF2-40B4-BE49-F238E27FC236}">
                  <a16:creationId xmlns:a16="http://schemas.microsoft.com/office/drawing/2014/main" id="{DA40A67E-2691-4940-B13B-1F9EAD256D58}"/>
                </a:ext>
              </a:extLst>
            </p:cNvPr>
            <p:cNvCxnSpPr/>
            <p:nvPr/>
          </p:nvCxnSpPr>
          <p:spPr bwMode="auto">
            <a:xfrm>
              <a:off x="9685020" y="1146544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12" name="Group 54">
            <a:extLst>
              <a:ext uri="{FF2B5EF4-FFF2-40B4-BE49-F238E27FC236}">
                <a16:creationId xmlns:a16="http://schemas.microsoft.com/office/drawing/2014/main" id="{814FB4F9-429B-024F-B662-53E2E84ACECC}"/>
              </a:ext>
            </a:extLst>
          </p:cNvPr>
          <p:cNvGrpSpPr/>
          <p:nvPr/>
        </p:nvGrpSpPr>
        <p:grpSpPr>
          <a:xfrm>
            <a:off x="3814905" y="3471888"/>
            <a:ext cx="123600" cy="609293"/>
            <a:chOff x="9685020" y="457200"/>
            <a:chExt cx="137160" cy="689344"/>
          </a:xfrm>
        </p:grpSpPr>
        <p:cxnSp>
          <p:nvCxnSpPr>
            <p:cNvPr id="313" name="Straight Connector 55">
              <a:extLst>
                <a:ext uri="{FF2B5EF4-FFF2-40B4-BE49-F238E27FC236}">
                  <a16:creationId xmlns:a16="http://schemas.microsoft.com/office/drawing/2014/main" id="{1E406878-3134-7A46-992B-9DA73A7E2E22}"/>
                </a:ext>
              </a:extLst>
            </p:cNvPr>
            <p:cNvCxnSpPr/>
            <p:nvPr/>
          </p:nvCxnSpPr>
          <p:spPr bwMode="auto">
            <a:xfrm>
              <a:off x="9753600" y="457200"/>
              <a:ext cx="0" cy="68580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14" name="Straight Connector 56">
              <a:extLst>
                <a:ext uri="{FF2B5EF4-FFF2-40B4-BE49-F238E27FC236}">
                  <a16:creationId xmlns:a16="http://schemas.microsoft.com/office/drawing/2014/main" id="{2E67D060-F081-944B-8333-02C245CCD63D}"/>
                </a:ext>
              </a:extLst>
            </p:cNvPr>
            <p:cNvCxnSpPr/>
            <p:nvPr/>
          </p:nvCxnSpPr>
          <p:spPr bwMode="auto">
            <a:xfrm>
              <a:off x="9685020" y="457200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15" name="Straight Connector 57">
              <a:extLst>
                <a:ext uri="{FF2B5EF4-FFF2-40B4-BE49-F238E27FC236}">
                  <a16:creationId xmlns:a16="http://schemas.microsoft.com/office/drawing/2014/main" id="{B0DB8F27-B062-3843-8559-95CA0E852733}"/>
                </a:ext>
              </a:extLst>
            </p:cNvPr>
            <p:cNvCxnSpPr/>
            <p:nvPr/>
          </p:nvCxnSpPr>
          <p:spPr bwMode="auto">
            <a:xfrm>
              <a:off x="9685020" y="1146544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16" name="Group 58">
            <a:extLst>
              <a:ext uri="{FF2B5EF4-FFF2-40B4-BE49-F238E27FC236}">
                <a16:creationId xmlns:a16="http://schemas.microsoft.com/office/drawing/2014/main" id="{99D65CE7-F9F4-894B-BF50-39DA6009F138}"/>
              </a:ext>
            </a:extLst>
          </p:cNvPr>
          <p:cNvGrpSpPr/>
          <p:nvPr/>
        </p:nvGrpSpPr>
        <p:grpSpPr>
          <a:xfrm>
            <a:off x="4448400" y="3648077"/>
            <a:ext cx="123600" cy="559700"/>
            <a:chOff x="9685020" y="457200"/>
            <a:chExt cx="137160" cy="689344"/>
          </a:xfrm>
        </p:grpSpPr>
        <p:cxnSp>
          <p:nvCxnSpPr>
            <p:cNvPr id="317" name="Straight Connector 59">
              <a:extLst>
                <a:ext uri="{FF2B5EF4-FFF2-40B4-BE49-F238E27FC236}">
                  <a16:creationId xmlns:a16="http://schemas.microsoft.com/office/drawing/2014/main" id="{58D3ABF9-BD6D-8748-87AF-4DADC491FE2B}"/>
                </a:ext>
              </a:extLst>
            </p:cNvPr>
            <p:cNvCxnSpPr/>
            <p:nvPr/>
          </p:nvCxnSpPr>
          <p:spPr bwMode="auto">
            <a:xfrm>
              <a:off x="9753600" y="457200"/>
              <a:ext cx="0" cy="68580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18" name="Straight Connector 60">
              <a:extLst>
                <a:ext uri="{FF2B5EF4-FFF2-40B4-BE49-F238E27FC236}">
                  <a16:creationId xmlns:a16="http://schemas.microsoft.com/office/drawing/2014/main" id="{55BF3AAE-1EBE-C84B-9C29-B285B11B03E2}"/>
                </a:ext>
              </a:extLst>
            </p:cNvPr>
            <p:cNvCxnSpPr/>
            <p:nvPr/>
          </p:nvCxnSpPr>
          <p:spPr bwMode="auto">
            <a:xfrm>
              <a:off x="9685020" y="457200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19" name="Straight Connector 61">
              <a:extLst>
                <a:ext uri="{FF2B5EF4-FFF2-40B4-BE49-F238E27FC236}">
                  <a16:creationId xmlns:a16="http://schemas.microsoft.com/office/drawing/2014/main" id="{43480441-3458-B547-9E8F-D8F94211D5A9}"/>
                </a:ext>
              </a:extLst>
            </p:cNvPr>
            <p:cNvCxnSpPr/>
            <p:nvPr/>
          </p:nvCxnSpPr>
          <p:spPr bwMode="auto">
            <a:xfrm>
              <a:off x="9685020" y="1146544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20" name="Group 62">
            <a:extLst>
              <a:ext uri="{FF2B5EF4-FFF2-40B4-BE49-F238E27FC236}">
                <a16:creationId xmlns:a16="http://schemas.microsoft.com/office/drawing/2014/main" id="{9025DCFF-554B-CF4F-B32B-7CED363647EE}"/>
              </a:ext>
            </a:extLst>
          </p:cNvPr>
          <p:cNvGrpSpPr/>
          <p:nvPr/>
        </p:nvGrpSpPr>
        <p:grpSpPr>
          <a:xfrm>
            <a:off x="5111461" y="3221520"/>
            <a:ext cx="123600" cy="736819"/>
            <a:chOff x="9685020" y="457200"/>
            <a:chExt cx="137160" cy="689344"/>
          </a:xfrm>
        </p:grpSpPr>
        <p:cxnSp>
          <p:nvCxnSpPr>
            <p:cNvPr id="321" name="Straight Connector 63">
              <a:extLst>
                <a:ext uri="{FF2B5EF4-FFF2-40B4-BE49-F238E27FC236}">
                  <a16:creationId xmlns:a16="http://schemas.microsoft.com/office/drawing/2014/main" id="{A09FE4CF-0F0D-D248-A6CC-7DA9DEAE9998}"/>
                </a:ext>
              </a:extLst>
            </p:cNvPr>
            <p:cNvCxnSpPr/>
            <p:nvPr/>
          </p:nvCxnSpPr>
          <p:spPr bwMode="auto">
            <a:xfrm>
              <a:off x="9753600" y="457200"/>
              <a:ext cx="0" cy="68580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22" name="Straight Connector 64">
              <a:extLst>
                <a:ext uri="{FF2B5EF4-FFF2-40B4-BE49-F238E27FC236}">
                  <a16:creationId xmlns:a16="http://schemas.microsoft.com/office/drawing/2014/main" id="{83B172AF-CFF5-944B-B976-C53500217596}"/>
                </a:ext>
              </a:extLst>
            </p:cNvPr>
            <p:cNvCxnSpPr/>
            <p:nvPr/>
          </p:nvCxnSpPr>
          <p:spPr bwMode="auto">
            <a:xfrm>
              <a:off x="9685020" y="457200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23" name="Straight Connector 65">
              <a:extLst>
                <a:ext uri="{FF2B5EF4-FFF2-40B4-BE49-F238E27FC236}">
                  <a16:creationId xmlns:a16="http://schemas.microsoft.com/office/drawing/2014/main" id="{D635DD8F-C40A-AB4B-8D4B-A4781CD4B7E2}"/>
                </a:ext>
              </a:extLst>
            </p:cNvPr>
            <p:cNvCxnSpPr/>
            <p:nvPr/>
          </p:nvCxnSpPr>
          <p:spPr bwMode="auto">
            <a:xfrm>
              <a:off x="9685020" y="1146544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24" name="Group 66">
            <a:extLst>
              <a:ext uri="{FF2B5EF4-FFF2-40B4-BE49-F238E27FC236}">
                <a16:creationId xmlns:a16="http://schemas.microsoft.com/office/drawing/2014/main" id="{03EEEB50-0DDD-184A-8DEB-A6E14B773C7D}"/>
              </a:ext>
            </a:extLst>
          </p:cNvPr>
          <p:cNvGrpSpPr/>
          <p:nvPr/>
        </p:nvGrpSpPr>
        <p:grpSpPr>
          <a:xfrm>
            <a:off x="5754388" y="3413177"/>
            <a:ext cx="123600" cy="665971"/>
            <a:chOff x="9685020" y="457200"/>
            <a:chExt cx="137160" cy="689344"/>
          </a:xfrm>
        </p:grpSpPr>
        <p:cxnSp>
          <p:nvCxnSpPr>
            <p:cNvPr id="325" name="Straight Connector 67">
              <a:extLst>
                <a:ext uri="{FF2B5EF4-FFF2-40B4-BE49-F238E27FC236}">
                  <a16:creationId xmlns:a16="http://schemas.microsoft.com/office/drawing/2014/main" id="{D83F499A-5BFB-0A4B-8D08-80D5F6C5E4B4}"/>
                </a:ext>
              </a:extLst>
            </p:cNvPr>
            <p:cNvCxnSpPr/>
            <p:nvPr/>
          </p:nvCxnSpPr>
          <p:spPr bwMode="auto">
            <a:xfrm>
              <a:off x="9753600" y="457200"/>
              <a:ext cx="0" cy="68580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26" name="Straight Connector 68">
              <a:extLst>
                <a:ext uri="{FF2B5EF4-FFF2-40B4-BE49-F238E27FC236}">
                  <a16:creationId xmlns:a16="http://schemas.microsoft.com/office/drawing/2014/main" id="{F7CBAC5E-32A3-5241-9355-C255923F39BA}"/>
                </a:ext>
              </a:extLst>
            </p:cNvPr>
            <p:cNvCxnSpPr/>
            <p:nvPr/>
          </p:nvCxnSpPr>
          <p:spPr bwMode="auto">
            <a:xfrm>
              <a:off x="9685020" y="457200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27" name="Straight Connector 69">
              <a:extLst>
                <a:ext uri="{FF2B5EF4-FFF2-40B4-BE49-F238E27FC236}">
                  <a16:creationId xmlns:a16="http://schemas.microsoft.com/office/drawing/2014/main" id="{62779BDC-D751-2F4B-ABB0-5D257D535EEA}"/>
                </a:ext>
              </a:extLst>
            </p:cNvPr>
            <p:cNvCxnSpPr/>
            <p:nvPr/>
          </p:nvCxnSpPr>
          <p:spPr bwMode="auto">
            <a:xfrm>
              <a:off x="9685020" y="1146544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28" name="Group 70">
            <a:extLst>
              <a:ext uri="{FF2B5EF4-FFF2-40B4-BE49-F238E27FC236}">
                <a16:creationId xmlns:a16="http://schemas.microsoft.com/office/drawing/2014/main" id="{938AC18E-40FF-764E-BD45-B134F27A657B}"/>
              </a:ext>
            </a:extLst>
          </p:cNvPr>
          <p:cNvGrpSpPr/>
          <p:nvPr/>
        </p:nvGrpSpPr>
        <p:grpSpPr>
          <a:xfrm>
            <a:off x="6415115" y="3894698"/>
            <a:ext cx="123600" cy="559700"/>
            <a:chOff x="9685020" y="457200"/>
            <a:chExt cx="137160" cy="689344"/>
          </a:xfrm>
        </p:grpSpPr>
        <p:cxnSp>
          <p:nvCxnSpPr>
            <p:cNvPr id="329" name="Straight Connector 71">
              <a:extLst>
                <a:ext uri="{FF2B5EF4-FFF2-40B4-BE49-F238E27FC236}">
                  <a16:creationId xmlns:a16="http://schemas.microsoft.com/office/drawing/2014/main" id="{087B4941-3D5B-A047-A2B5-A374C8D58822}"/>
                </a:ext>
              </a:extLst>
            </p:cNvPr>
            <p:cNvCxnSpPr/>
            <p:nvPr/>
          </p:nvCxnSpPr>
          <p:spPr bwMode="auto">
            <a:xfrm>
              <a:off x="9753600" y="457200"/>
              <a:ext cx="0" cy="68580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30" name="Straight Connector 72">
              <a:extLst>
                <a:ext uri="{FF2B5EF4-FFF2-40B4-BE49-F238E27FC236}">
                  <a16:creationId xmlns:a16="http://schemas.microsoft.com/office/drawing/2014/main" id="{E421E444-7D43-754C-BD00-CD826B980EDD}"/>
                </a:ext>
              </a:extLst>
            </p:cNvPr>
            <p:cNvCxnSpPr/>
            <p:nvPr/>
          </p:nvCxnSpPr>
          <p:spPr bwMode="auto">
            <a:xfrm>
              <a:off x="9685020" y="457200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31" name="Straight Connector 73">
              <a:extLst>
                <a:ext uri="{FF2B5EF4-FFF2-40B4-BE49-F238E27FC236}">
                  <a16:creationId xmlns:a16="http://schemas.microsoft.com/office/drawing/2014/main" id="{A780228D-7881-4842-B9FF-B081C5EDC3C7}"/>
                </a:ext>
              </a:extLst>
            </p:cNvPr>
            <p:cNvCxnSpPr/>
            <p:nvPr/>
          </p:nvCxnSpPr>
          <p:spPr bwMode="auto">
            <a:xfrm>
              <a:off x="9685020" y="1146544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32" name="Group 74">
            <a:extLst>
              <a:ext uri="{FF2B5EF4-FFF2-40B4-BE49-F238E27FC236}">
                <a16:creationId xmlns:a16="http://schemas.microsoft.com/office/drawing/2014/main" id="{E02B212B-8344-E141-AB98-BB9E1AA146B0}"/>
              </a:ext>
            </a:extLst>
          </p:cNvPr>
          <p:cNvGrpSpPr/>
          <p:nvPr/>
        </p:nvGrpSpPr>
        <p:grpSpPr>
          <a:xfrm>
            <a:off x="7063085" y="3717578"/>
            <a:ext cx="123600" cy="673056"/>
            <a:chOff x="9685020" y="457200"/>
            <a:chExt cx="137160" cy="689344"/>
          </a:xfrm>
        </p:grpSpPr>
        <p:cxnSp>
          <p:nvCxnSpPr>
            <p:cNvPr id="333" name="Straight Connector 75">
              <a:extLst>
                <a:ext uri="{FF2B5EF4-FFF2-40B4-BE49-F238E27FC236}">
                  <a16:creationId xmlns:a16="http://schemas.microsoft.com/office/drawing/2014/main" id="{B7EE695A-D297-DC48-B652-B630B38A591F}"/>
                </a:ext>
              </a:extLst>
            </p:cNvPr>
            <p:cNvCxnSpPr/>
            <p:nvPr/>
          </p:nvCxnSpPr>
          <p:spPr bwMode="auto">
            <a:xfrm>
              <a:off x="9753600" y="457200"/>
              <a:ext cx="0" cy="68580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34" name="Straight Connector 76">
              <a:extLst>
                <a:ext uri="{FF2B5EF4-FFF2-40B4-BE49-F238E27FC236}">
                  <a16:creationId xmlns:a16="http://schemas.microsoft.com/office/drawing/2014/main" id="{A4B18A6E-2E92-C044-BD84-E49A9A57CFB6}"/>
                </a:ext>
              </a:extLst>
            </p:cNvPr>
            <p:cNvCxnSpPr/>
            <p:nvPr/>
          </p:nvCxnSpPr>
          <p:spPr bwMode="auto">
            <a:xfrm>
              <a:off x="9685020" y="457200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35" name="Straight Connector 77">
              <a:extLst>
                <a:ext uri="{FF2B5EF4-FFF2-40B4-BE49-F238E27FC236}">
                  <a16:creationId xmlns:a16="http://schemas.microsoft.com/office/drawing/2014/main" id="{D6FC4894-9C43-0843-98AE-D5A48ACAFC17}"/>
                </a:ext>
              </a:extLst>
            </p:cNvPr>
            <p:cNvCxnSpPr/>
            <p:nvPr/>
          </p:nvCxnSpPr>
          <p:spPr bwMode="auto">
            <a:xfrm>
              <a:off x="9685020" y="1146544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36" name="Group 78">
            <a:extLst>
              <a:ext uri="{FF2B5EF4-FFF2-40B4-BE49-F238E27FC236}">
                <a16:creationId xmlns:a16="http://schemas.microsoft.com/office/drawing/2014/main" id="{DCE41849-B5BC-9B43-BB87-62CFF92AEBB5}"/>
              </a:ext>
            </a:extLst>
          </p:cNvPr>
          <p:cNvGrpSpPr/>
          <p:nvPr/>
        </p:nvGrpSpPr>
        <p:grpSpPr>
          <a:xfrm>
            <a:off x="7721756" y="3104945"/>
            <a:ext cx="123600" cy="850176"/>
            <a:chOff x="9685020" y="457200"/>
            <a:chExt cx="137160" cy="689344"/>
          </a:xfrm>
        </p:grpSpPr>
        <p:cxnSp>
          <p:nvCxnSpPr>
            <p:cNvPr id="337" name="Straight Connector 79">
              <a:extLst>
                <a:ext uri="{FF2B5EF4-FFF2-40B4-BE49-F238E27FC236}">
                  <a16:creationId xmlns:a16="http://schemas.microsoft.com/office/drawing/2014/main" id="{5458EA80-70E0-454A-B6FC-251B03EA7961}"/>
                </a:ext>
              </a:extLst>
            </p:cNvPr>
            <p:cNvCxnSpPr/>
            <p:nvPr/>
          </p:nvCxnSpPr>
          <p:spPr bwMode="auto">
            <a:xfrm>
              <a:off x="9753600" y="457200"/>
              <a:ext cx="0" cy="68580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38" name="Straight Connector 80">
              <a:extLst>
                <a:ext uri="{FF2B5EF4-FFF2-40B4-BE49-F238E27FC236}">
                  <a16:creationId xmlns:a16="http://schemas.microsoft.com/office/drawing/2014/main" id="{5EC2548A-00CC-254D-8ABF-14667F61AC51}"/>
                </a:ext>
              </a:extLst>
            </p:cNvPr>
            <p:cNvCxnSpPr/>
            <p:nvPr/>
          </p:nvCxnSpPr>
          <p:spPr bwMode="auto">
            <a:xfrm>
              <a:off x="9685020" y="457200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39" name="Straight Connector 81">
              <a:extLst>
                <a:ext uri="{FF2B5EF4-FFF2-40B4-BE49-F238E27FC236}">
                  <a16:creationId xmlns:a16="http://schemas.microsoft.com/office/drawing/2014/main" id="{C252AF91-A113-164C-9D97-5DD60B94C8F7}"/>
                </a:ext>
              </a:extLst>
            </p:cNvPr>
            <p:cNvCxnSpPr/>
            <p:nvPr/>
          </p:nvCxnSpPr>
          <p:spPr bwMode="auto">
            <a:xfrm>
              <a:off x="9685020" y="1146544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650116058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Nicht-vertebrale Frakturen über 10 Jahre</a:t>
            </a:r>
            <a:endParaRPr lang="de-CH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D4ED476F-B1F8-2144-BE0D-C11BF741E3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3401" y="5995846"/>
            <a:ext cx="3856227" cy="572464"/>
          </a:xfrm>
        </p:spPr>
        <p:txBody>
          <a:bodyPr/>
          <a:lstStyle/>
          <a:p>
            <a:r>
              <a:rPr lang="de-DE" dirty="0"/>
              <a:t>N = Anzahl an Teilnehmerinnen, die nicht mehr als eine Dosis </a:t>
            </a:r>
            <a:r>
              <a:rPr lang="de-DE" dirty="0" err="1"/>
              <a:t>Denosumab</a:t>
            </a:r>
            <a:r>
              <a:rPr lang="de-DE" dirty="0"/>
              <a:t> während der FREEDOM-Studie ausgelassen haben und die in die Verlängerung mitaufgenommen wurden.</a:t>
            </a:r>
          </a:p>
          <a:p>
            <a:r>
              <a:rPr lang="de-DE" dirty="0"/>
              <a:t>Ferrari et al. 2017; J </a:t>
            </a:r>
            <a:r>
              <a:rPr lang="de-DE" dirty="0" err="1"/>
              <a:t>Bone</a:t>
            </a:r>
            <a:r>
              <a:rPr lang="de-DE" dirty="0"/>
              <a:t> </a:t>
            </a:r>
            <a:r>
              <a:rPr lang="de-DE" dirty="0" err="1"/>
              <a:t>Miner</a:t>
            </a:r>
            <a:r>
              <a:rPr lang="de-DE" dirty="0"/>
              <a:t> Res; 32(Suppl1):#1073 Vortrag</a:t>
            </a:r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F115F4FB-F63B-4E48-AD2D-E52316C481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16200000" flipH="1">
            <a:off x="-644751" y="3311755"/>
            <a:ext cx="2737312" cy="381001"/>
          </a:xfrm>
        </p:spPr>
        <p:txBody>
          <a:bodyPr/>
          <a:lstStyle/>
          <a:p>
            <a:r>
              <a:rPr lang="de-DE" dirty="0"/>
              <a:t>Frakturrate pro 100 Patienten-Jahre (95% KI)</a:t>
            </a:r>
          </a:p>
        </p:txBody>
      </p:sp>
      <p:sp>
        <p:nvSpPr>
          <p:cNvPr id="18" name="Textplatzhalter 17">
            <a:extLst>
              <a:ext uri="{FF2B5EF4-FFF2-40B4-BE49-F238E27FC236}">
                <a16:creationId xmlns:a16="http://schemas.microsoft.com/office/drawing/2014/main" id="{11DAA694-7F55-A741-ACF7-E3F8ADEED7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33400" y="5334000"/>
            <a:ext cx="8077200" cy="222250"/>
          </a:xfrm>
        </p:spPr>
        <p:txBody>
          <a:bodyPr/>
          <a:lstStyle/>
          <a:p>
            <a:r>
              <a:rPr lang="de-DE" dirty="0" err="1"/>
              <a:t>Denosumab</a:t>
            </a:r>
            <a:r>
              <a:rPr lang="de-DE" dirty="0"/>
              <a:t> führt zu einer weiteren Reduktion nicht-vertebraler Frakturen in den Jahren 4-10 im Vergleich zu den ersten 3 Jahren.</a:t>
            </a:r>
          </a:p>
        </p:txBody>
      </p:sp>
      <p:sp>
        <p:nvSpPr>
          <p:cNvPr id="45" name="TextBox 29">
            <a:extLst>
              <a:ext uri="{FF2B5EF4-FFF2-40B4-BE49-F238E27FC236}">
                <a16:creationId xmlns:a16="http://schemas.microsoft.com/office/drawing/2014/main" id="{A6F15E94-33AB-E44F-81C2-78A92BCF6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055" y="2331090"/>
            <a:ext cx="2436885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554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Rate Ratio (95% KI) = 0,79 (0,62–1,00)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554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p</a:t>
            </a:r>
            <a:r>
              <a:rPr kumimoji="0" lang="en-US" altLang="x-none" sz="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= 0,046</a:t>
            </a:r>
          </a:p>
        </p:txBody>
      </p:sp>
      <p:graphicFrame>
        <p:nvGraphicFramePr>
          <p:cNvPr id="46" name="Chart 6">
            <a:extLst>
              <a:ext uri="{FF2B5EF4-FFF2-40B4-BE49-F238E27FC236}">
                <a16:creationId xmlns:a16="http://schemas.microsoft.com/office/drawing/2014/main" id="{D075B5D8-6394-4746-B75A-812A6B986A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2389764"/>
              </p:ext>
            </p:extLst>
          </p:nvPr>
        </p:nvGraphicFramePr>
        <p:xfrm>
          <a:off x="852167" y="1710421"/>
          <a:ext cx="6935666" cy="3687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7" name="Straight Connector 16">
            <a:extLst>
              <a:ext uri="{FF2B5EF4-FFF2-40B4-BE49-F238E27FC236}">
                <a16:creationId xmlns:a16="http://schemas.microsoft.com/office/drawing/2014/main" id="{E5CD307D-3CE7-E043-AA51-ACA272DDFE8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483427" y="2577178"/>
            <a:ext cx="0" cy="10887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Connector 17">
            <a:extLst>
              <a:ext uri="{FF2B5EF4-FFF2-40B4-BE49-F238E27FC236}">
                <a16:creationId xmlns:a16="http://schemas.microsoft.com/office/drawing/2014/main" id="{0DA23D94-C07B-F144-A7FC-0CE324E3BB6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82391" y="2597727"/>
            <a:ext cx="0" cy="53513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Connector 20">
            <a:extLst>
              <a:ext uri="{FF2B5EF4-FFF2-40B4-BE49-F238E27FC236}">
                <a16:creationId xmlns:a16="http://schemas.microsoft.com/office/drawing/2014/main" id="{DE6E50EC-FE72-C748-AB30-F13D8D4F43A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473036" y="2587337"/>
            <a:ext cx="2114433" cy="769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50" name="Group 22">
            <a:extLst>
              <a:ext uri="{FF2B5EF4-FFF2-40B4-BE49-F238E27FC236}">
                <a16:creationId xmlns:a16="http://schemas.microsoft.com/office/drawing/2014/main" id="{8AF6D205-59E1-874F-A5A1-78390ED9885A}"/>
              </a:ext>
            </a:extLst>
          </p:cNvPr>
          <p:cNvGrpSpPr>
            <a:grpSpLocks/>
          </p:cNvGrpSpPr>
          <p:nvPr/>
        </p:nvGrpSpPr>
        <p:grpSpPr bwMode="auto">
          <a:xfrm>
            <a:off x="2488623" y="1963007"/>
            <a:ext cx="4180189" cy="1350964"/>
            <a:chOff x="2800197" y="2041580"/>
            <a:chExt cx="2320443" cy="1464490"/>
          </a:xfrm>
        </p:grpSpPr>
        <p:cxnSp>
          <p:nvCxnSpPr>
            <p:cNvPr id="52" name="Straight Connector 23">
              <a:extLst>
                <a:ext uri="{FF2B5EF4-FFF2-40B4-BE49-F238E27FC236}">
                  <a16:creationId xmlns:a16="http://schemas.microsoft.com/office/drawing/2014/main" id="{7C00F12B-C893-1645-88AA-CD5816B71BA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805454" y="2041580"/>
              <a:ext cx="0" cy="37371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3" name="Straight Connector 24">
              <a:extLst>
                <a:ext uri="{FF2B5EF4-FFF2-40B4-BE49-F238E27FC236}">
                  <a16:creationId xmlns:a16="http://schemas.microsoft.com/office/drawing/2014/main" id="{A0E9F093-6F1B-E142-AA4C-20A9D323F81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120640" y="2050981"/>
              <a:ext cx="0" cy="145508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" name="Straight Connector 25">
              <a:extLst>
                <a:ext uri="{FF2B5EF4-FFF2-40B4-BE49-F238E27FC236}">
                  <a16:creationId xmlns:a16="http://schemas.microsoft.com/office/drawing/2014/main" id="{F856017D-529D-A943-9D84-9C7B0246CF6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800197" y="2053792"/>
              <a:ext cx="2320443" cy="55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5" name="TextBox 30">
            <a:extLst>
              <a:ext uri="{FF2B5EF4-FFF2-40B4-BE49-F238E27FC236}">
                <a16:creationId xmlns:a16="http://schemas.microsoft.com/office/drawing/2014/main" id="{471D5E2E-EEAC-7446-A7CF-E436FE71C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9225" y="1747381"/>
            <a:ext cx="2436885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554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Rate Ratio (95% KI) = 0,74 (0,60–0,93)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554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p</a:t>
            </a:r>
            <a:r>
              <a:rPr kumimoji="0" lang="en-US" altLang="x-none" sz="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= 0,008</a:t>
            </a:r>
          </a:p>
        </p:txBody>
      </p:sp>
      <p:sp>
        <p:nvSpPr>
          <p:cNvPr id="58" name="TextBox 7">
            <a:extLst>
              <a:ext uri="{FF2B5EF4-FFF2-40B4-BE49-F238E27FC236}">
                <a16:creationId xmlns:a16="http://schemas.microsoft.com/office/drawing/2014/main" id="{7F92DB95-EFEE-1D49-A314-7E139A625A61}"/>
              </a:ext>
            </a:extLst>
          </p:cNvPr>
          <p:cNvSpPr txBox="1"/>
          <p:nvPr/>
        </p:nvSpPr>
        <p:spPr>
          <a:xfrm>
            <a:off x="7532444" y="4631617"/>
            <a:ext cx="7056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 = 2343</a:t>
            </a:r>
          </a:p>
        </p:txBody>
      </p:sp>
      <p:cxnSp>
        <p:nvCxnSpPr>
          <p:cNvPr id="59" name="Straight Connector 9">
            <a:extLst>
              <a:ext uri="{FF2B5EF4-FFF2-40B4-BE49-F238E27FC236}">
                <a16:creationId xmlns:a16="http://schemas.microsoft.com/office/drawing/2014/main" id="{48021B6B-179E-7B4F-8F97-EC87C00DFA39}"/>
              </a:ext>
            </a:extLst>
          </p:cNvPr>
          <p:cNvCxnSpPr/>
          <p:nvPr/>
        </p:nvCxnSpPr>
        <p:spPr bwMode="auto">
          <a:xfrm>
            <a:off x="1433882" y="4870911"/>
            <a:ext cx="602097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10">
            <a:extLst>
              <a:ext uri="{FF2B5EF4-FFF2-40B4-BE49-F238E27FC236}">
                <a16:creationId xmlns:a16="http://schemas.microsoft.com/office/drawing/2014/main" id="{E27D3331-DB65-2D42-B984-BABE16C06E88}"/>
              </a:ext>
            </a:extLst>
          </p:cNvPr>
          <p:cNvSpPr txBox="1"/>
          <p:nvPr/>
        </p:nvSpPr>
        <p:spPr>
          <a:xfrm>
            <a:off x="1972886" y="4961671"/>
            <a:ext cx="7441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Jahre 1-3</a:t>
            </a:r>
          </a:p>
        </p:txBody>
      </p:sp>
      <p:sp>
        <p:nvSpPr>
          <p:cNvPr id="61" name="TextBox 55">
            <a:extLst>
              <a:ext uri="{FF2B5EF4-FFF2-40B4-BE49-F238E27FC236}">
                <a16:creationId xmlns:a16="http://schemas.microsoft.com/office/drawing/2014/main" id="{6F5037C0-0889-6943-99CB-4A5A63D3F668}"/>
              </a:ext>
            </a:extLst>
          </p:cNvPr>
          <p:cNvSpPr txBox="1"/>
          <p:nvPr/>
        </p:nvSpPr>
        <p:spPr>
          <a:xfrm>
            <a:off x="3872319" y="4961671"/>
            <a:ext cx="8146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Jahre 4-7  </a:t>
            </a:r>
          </a:p>
        </p:txBody>
      </p:sp>
      <p:sp>
        <p:nvSpPr>
          <p:cNvPr id="62" name="TextBox 56">
            <a:extLst>
              <a:ext uri="{FF2B5EF4-FFF2-40B4-BE49-F238E27FC236}">
                <a16:creationId xmlns:a16="http://schemas.microsoft.com/office/drawing/2014/main" id="{7511FF18-4124-CF44-9605-19FA20659FB5}"/>
              </a:ext>
            </a:extLst>
          </p:cNvPr>
          <p:cNvSpPr txBox="1"/>
          <p:nvPr/>
        </p:nvSpPr>
        <p:spPr>
          <a:xfrm>
            <a:off x="6176936" y="4961671"/>
            <a:ext cx="8146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Jahre 4-10</a:t>
            </a:r>
          </a:p>
        </p:txBody>
      </p:sp>
    </p:spTree>
    <p:extLst>
      <p:ext uri="{BB962C8B-B14F-4D97-AF65-F5344CB8AC3E}">
        <p14:creationId xmlns:p14="http://schemas.microsoft.com/office/powerpoint/2010/main" val="3445778379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Unerwünschte Ereignisse 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A38BFE9-56E0-7B4F-929D-F0608D94E67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3401" y="5811180"/>
            <a:ext cx="3856227" cy="757130"/>
          </a:xfrm>
        </p:spPr>
        <p:txBody>
          <a:bodyPr/>
          <a:lstStyle/>
          <a:p>
            <a:r>
              <a:rPr lang="de-DE" dirty="0"/>
              <a:t>#pro 100 Patienten-Jahre</a:t>
            </a:r>
          </a:p>
          <a:p>
            <a:r>
              <a:rPr lang="de-DE" dirty="0"/>
              <a:t>*Entzündung des Unterhautgewebes</a:t>
            </a:r>
          </a:p>
          <a:p>
            <a:r>
              <a:rPr lang="de-DE" dirty="0"/>
              <a:t>1. </a:t>
            </a:r>
            <a:r>
              <a:rPr lang="de-DE" dirty="0" err="1"/>
              <a:t>Papapoulos</a:t>
            </a:r>
            <a:r>
              <a:rPr lang="de-DE" dirty="0"/>
              <a:t> S, et al. </a:t>
            </a:r>
            <a:r>
              <a:rPr lang="de-DE" dirty="0" err="1"/>
              <a:t>Osteoporos</a:t>
            </a:r>
            <a:r>
              <a:rPr lang="de-DE" dirty="0"/>
              <a:t> Int. 2015;26(12):2773-83, </a:t>
            </a:r>
            <a:r>
              <a:rPr lang="de-DE" dirty="0" err="1"/>
              <a:t>Supplementary</a:t>
            </a:r>
            <a:r>
              <a:rPr lang="de-DE" dirty="0"/>
              <a:t>   </a:t>
            </a:r>
            <a:br>
              <a:rPr lang="de-DE" dirty="0"/>
            </a:br>
            <a:r>
              <a:rPr lang="de-DE" dirty="0"/>
              <a:t>    material ESM1.</a:t>
            </a:r>
          </a:p>
          <a:p>
            <a:r>
              <a:rPr lang="de-DE" dirty="0"/>
              <a:t>2. </a:t>
            </a:r>
            <a:r>
              <a:rPr lang="de-DE" dirty="0" err="1"/>
              <a:t>Bone</a:t>
            </a:r>
            <a:r>
              <a:rPr lang="de-DE" dirty="0"/>
              <a:t> HG, et al. Lancet Diabetes </a:t>
            </a:r>
            <a:r>
              <a:rPr lang="de-DE" dirty="0" err="1"/>
              <a:t>Endocrinol</a:t>
            </a:r>
            <a:r>
              <a:rPr lang="de-DE" dirty="0"/>
              <a:t>. 2017;5(7):513-523. </a:t>
            </a:r>
          </a:p>
        </p:txBody>
      </p:sp>
      <p:graphicFrame>
        <p:nvGraphicFramePr>
          <p:cNvPr id="16" name="Table 6">
            <a:extLst>
              <a:ext uri="{FF2B5EF4-FFF2-40B4-BE49-F238E27FC236}">
                <a16:creationId xmlns:a16="http://schemas.microsoft.com/office/drawing/2014/main" id="{0A3541F0-5E30-554E-8324-C8F787BFEE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92238"/>
              </p:ext>
            </p:extLst>
          </p:nvPr>
        </p:nvGraphicFramePr>
        <p:xfrm>
          <a:off x="527538" y="1404368"/>
          <a:ext cx="8102116" cy="4149967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806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17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31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02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9655">
                <a:tc>
                  <a:txBody>
                    <a:bodyPr/>
                    <a:lstStyle/>
                    <a:p>
                      <a:endParaRPr lang="en-US" sz="1100" noProof="0" dirty="0">
                        <a:latin typeface="Arail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FREEDOM </a:t>
                      </a:r>
                      <a:r>
                        <a:rPr lang="en-US" sz="1100" noProof="0" dirty="0" err="1"/>
                        <a:t>Jahre</a:t>
                      </a:r>
                      <a:r>
                        <a:rPr lang="en-US" sz="1100" noProof="0" dirty="0"/>
                        <a:t> 1-3 </a:t>
                      </a:r>
                      <a:r>
                        <a:rPr lang="en-US" sz="1100" u="sng" noProof="0" dirty="0"/>
                        <a:t>Denosumab</a:t>
                      </a:r>
                      <a:r>
                        <a:rPr lang="en-US" sz="1100" baseline="30000" noProof="0" dirty="0"/>
                        <a:t>1</a:t>
                      </a:r>
                      <a:r>
                        <a:rPr lang="en-US" sz="1100" noProof="0" dirty="0"/>
                        <a:t> </a:t>
                      </a:r>
                    </a:p>
                    <a:p>
                      <a:pPr algn="ctr"/>
                      <a:r>
                        <a:rPr lang="en-US" sz="1100" noProof="0" dirty="0"/>
                        <a:t>n=3879</a:t>
                      </a:r>
                    </a:p>
                    <a:p>
                      <a:pPr algn="ctr"/>
                      <a:r>
                        <a:rPr lang="en-US" sz="1100" baseline="0" noProof="0" dirty="0" err="1"/>
                        <a:t>Häufigkeit</a:t>
                      </a:r>
                      <a:r>
                        <a:rPr lang="en-US" sz="1100" baseline="30000" noProof="0" dirty="0"/>
                        <a:t>#</a:t>
                      </a:r>
                      <a:r>
                        <a:rPr lang="en-US" sz="1100" noProof="0" dirty="0"/>
                        <a:t> (n)</a:t>
                      </a:r>
                      <a:endParaRPr lang="en-US" sz="1100" noProof="0" dirty="0"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FREEDOM</a:t>
                      </a:r>
                      <a:r>
                        <a:rPr lang="en-US" sz="1100" baseline="0" noProof="0" dirty="0"/>
                        <a:t> </a:t>
                      </a:r>
                      <a:r>
                        <a:rPr lang="en-US" sz="1100" noProof="0" dirty="0" err="1"/>
                        <a:t>Jahre</a:t>
                      </a:r>
                      <a:r>
                        <a:rPr lang="en-US" sz="1100" noProof="0" dirty="0"/>
                        <a:t> 1-3 </a:t>
                      </a:r>
                      <a:r>
                        <a:rPr lang="en-US" sz="1100" u="sng" baseline="0" noProof="0" dirty="0"/>
                        <a:t>Placebo</a:t>
                      </a:r>
                      <a:r>
                        <a:rPr lang="en-US" sz="1100" baseline="30000" noProof="0" dirty="0"/>
                        <a:t>1</a:t>
                      </a:r>
                    </a:p>
                    <a:p>
                      <a:pPr algn="ctr"/>
                      <a:r>
                        <a:rPr lang="en-US" sz="1100" baseline="0" noProof="0" dirty="0"/>
                        <a:t>n=3883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noProof="0" dirty="0" err="1"/>
                        <a:t>Häufigkeit</a:t>
                      </a:r>
                      <a:r>
                        <a:rPr lang="en-US" sz="1100" baseline="30000" noProof="0" dirty="0"/>
                        <a:t>#</a:t>
                      </a:r>
                      <a:r>
                        <a:rPr lang="en-US" sz="1100" noProof="0" dirty="0"/>
                        <a:t> (n)</a:t>
                      </a:r>
                      <a:endParaRPr lang="en-US" sz="1100" noProof="0" dirty="0"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 err="1"/>
                        <a:t>Verlängerung</a:t>
                      </a:r>
                      <a:r>
                        <a:rPr lang="en-US" sz="1100" noProof="0" dirty="0"/>
                        <a:t> </a:t>
                      </a:r>
                      <a:r>
                        <a:rPr lang="en-US" sz="1100" noProof="0" dirty="0" err="1"/>
                        <a:t>Jahr</a:t>
                      </a:r>
                      <a:r>
                        <a:rPr lang="en-US" sz="1100" noProof="0" dirty="0"/>
                        <a:t> 10 Denosumab</a:t>
                      </a:r>
                      <a:r>
                        <a:rPr lang="en-US" sz="1100" baseline="30000" noProof="0" dirty="0"/>
                        <a:t>2</a:t>
                      </a:r>
                      <a:r>
                        <a:rPr lang="en-US" sz="1100" noProof="0" dirty="0"/>
                        <a:t> </a:t>
                      </a:r>
                    </a:p>
                    <a:p>
                      <a:pPr algn="ctr"/>
                      <a:r>
                        <a:rPr lang="en-US" sz="1100" noProof="0" dirty="0"/>
                        <a:t>n=1454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noProof="0" dirty="0" err="1"/>
                        <a:t>Häufigkeit</a:t>
                      </a:r>
                      <a:r>
                        <a:rPr lang="en-US" sz="1100" baseline="30000" noProof="0" dirty="0"/>
                        <a:t>#</a:t>
                      </a:r>
                      <a:r>
                        <a:rPr lang="en-US" sz="1100" noProof="0" dirty="0"/>
                        <a:t> (n)</a:t>
                      </a:r>
                      <a:endParaRPr lang="en-US" sz="1100" noProof="0" dirty="0"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286">
                <a:tc>
                  <a:txBody>
                    <a:bodyPr/>
                    <a:lstStyle/>
                    <a:p>
                      <a:r>
                        <a:rPr lang="en-US" sz="1200" noProof="0" dirty="0" err="1"/>
                        <a:t>Alle</a:t>
                      </a:r>
                      <a:r>
                        <a:rPr lang="en-US" sz="1200" baseline="0" noProof="0" dirty="0"/>
                        <a:t> </a:t>
                      </a:r>
                      <a:r>
                        <a:rPr lang="en-US" sz="1200" baseline="0" noProof="0" dirty="0" err="1"/>
                        <a:t>unerwünschten</a:t>
                      </a:r>
                      <a:r>
                        <a:rPr lang="en-US" sz="1200" baseline="0" noProof="0" dirty="0"/>
                        <a:t> </a:t>
                      </a:r>
                      <a:r>
                        <a:rPr lang="en-US" sz="1200" baseline="0" noProof="0" dirty="0" err="1"/>
                        <a:t>Ereignisse</a:t>
                      </a:r>
                      <a:r>
                        <a:rPr lang="en-US" sz="1200" baseline="0" noProof="0" dirty="0"/>
                        <a:t> </a:t>
                      </a:r>
                      <a:endParaRPr lang="en-US" sz="1200" noProof="0" dirty="0">
                        <a:solidFill>
                          <a:schemeClr val="bg1"/>
                        </a:solidFill>
                        <a:latin typeface="Arail"/>
                      </a:endParaRPr>
                    </a:p>
                  </a:txBody>
                  <a:tcPr marL="84406" marR="84406" marT="42203" marB="42203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154,5</a:t>
                      </a:r>
                      <a:endParaRPr lang="en-US" sz="1200" noProof="0" dirty="0">
                        <a:solidFill>
                          <a:schemeClr val="bg1"/>
                        </a:solidFill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156,1</a:t>
                      </a:r>
                      <a:endParaRPr lang="en-US" sz="1200" noProof="0" dirty="0">
                        <a:solidFill>
                          <a:schemeClr val="bg1"/>
                        </a:solidFill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95,9</a:t>
                      </a:r>
                      <a:endParaRPr lang="en-US" sz="1200" noProof="0" dirty="0">
                        <a:solidFill>
                          <a:schemeClr val="bg1"/>
                        </a:solidFill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286">
                <a:tc>
                  <a:txBody>
                    <a:bodyPr/>
                    <a:lstStyle/>
                    <a:p>
                      <a:r>
                        <a:rPr lang="en-US" sz="1200" noProof="0" dirty="0" err="1"/>
                        <a:t>Infektionen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29,3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30,7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23,0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286">
                <a:tc>
                  <a:txBody>
                    <a:bodyPr/>
                    <a:lstStyle/>
                    <a:p>
                      <a:r>
                        <a:rPr lang="en-US" sz="1200" noProof="0" dirty="0" err="1"/>
                        <a:t>Malignome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1,8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1,6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1,6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286">
                <a:tc>
                  <a:txBody>
                    <a:bodyPr/>
                    <a:lstStyle/>
                    <a:p>
                      <a:r>
                        <a:rPr lang="en-US" sz="1200" noProof="0" dirty="0" err="1"/>
                        <a:t>Ekzeme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1,1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0,6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1,3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286">
                <a:tc>
                  <a:txBody>
                    <a:bodyPr/>
                    <a:lstStyle/>
                    <a:p>
                      <a:r>
                        <a:rPr lang="en-US" sz="1200" noProof="0" dirty="0" err="1"/>
                        <a:t>Hypokalzämie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0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&lt; 0,1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0,1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286">
                <a:tc>
                  <a:txBody>
                    <a:bodyPr/>
                    <a:lstStyle/>
                    <a:p>
                      <a:r>
                        <a:rPr lang="en-US" sz="1200" noProof="0" dirty="0" err="1"/>
                        <a:t>Pankreatitis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&lt; 0,1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&lt; 0,1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0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286">
                <a:tc>
                  <a:txBody>
                    <a:bodyPr/>
                    <a:lstStyle/>
                    <a:p>
                      <a:r>
                        <a:rPr lang="en-US" sz="1200" noProof="0" dirty="0" err="1"/>
                        <a:t>Schwerwiegende</a:t>
                      </a:r>
                      <a:r>
                        <a:rPr lang="en-US" sz="1200" baseline="0" noProof="0" dirty="0"/>
                        <a:t> </a:t>
                      </a:r>
                      <a:r>
                        <a:rPr lang="en-US" sz="1200" baseline="0" noProof="0" dirty="0" err="1"/>
                        <a:t>unerwünschte</a:t>
                      </a:r>
                      <a:r>
                        <a:rPr lang="en-US" sz="1200" baseline="0" noProof="0" dirty="0"/>
                        <a:t> </a:t>
                      </a:r>
                      <a:r>
                        <a:rPr lang="en-US" sz="1200" baseline="0" noProof="0" dirty="0" err="1"/>
                        <a:t>Ereignisse</a:t>
                      </a:r>
                      <a:endParaRPr lang="en-US" sz="1200" noProof="0" dirty="0">
                        <a:solidFill>
                          <a:schemeClr val="bg1"/>
                        </a:solidFill>
                        <a:latin typeface="Arail"/>
                      </a:endParaRPr>
                    </a:p>
                  </a:txBody>
                  <a:tcPr marL="84406" marR="84406" marT="42203" marB="42203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10,6</a:t>
                      </a:r>
                      <a:endParaRPr lang="en-US" sz="1200" noProof="0" dirty="0">
                        <a:solidFill>
                          <a:schemeClr val="bg1"/>
                        </a:solidFill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10,4</a:t>
                      </a:r>
                      <a:endParaRPr lang="en-US" sz="1200" noProof="0" dirty="0">
                        <a:solidFill>
                          <a:schemeClr val="bg1"/>
                        </a:solidFill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12,3</a:t>
                      </a:r>
                      <a:endParaRPr lang="en-US" sz="1200" noProof="0" dirty="0">
                        <a:solidFill>
                          <a:schemeClr val="bg1"/>
                        </a:solidFill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2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 err="1"/>
                        <a:t>Infektionen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1,5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1,3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2,6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7286">
                <a:tc>
                  <a:txBody>
                    <a:bodyPr/>
                    <a:lstStyle/>
                    <a:p>
                      <a:r>
                        <a:rPr lang="en-US" sz="1200" noProof="0" dirty="0" err="1"/>
                        <a:t>Zellulitis</a:t>
                      </a:r>
                      <a:r>
                        <a:rPr lang="en-US" sz="1200" noProof="0" dirty="0"/>
                        <a:t>*</a:t>
                      </a:r>
                      <a:r>
                        <a:rPr lang="en-US" sz="1200" baseline="0" noProof="0" dirty="0"/>
                        <a:t> </a:t>
                      </a:r>
                      <a:r>
                        <a:rPr lang="en-US" sz="1200" baseline="0" noProof="0" dirty="0" err="1"/>
                        <a:t>oder</a:t>
                      </a:r>
                      <a:r>
                        <a:rPr lang="en-US" sz="1200" baseline="0" noProof="0" dirty="0"/>
                        <a:t> </a:t>
                      </a:r>
                      <a:r>
                        <a:rPr lang="en-US" sz="1200" baseline="0" noProof="0" dirty="0" err="1"/>
                        <a:t>Er</a:t>
                      </a:r>
                      <a:r>
                        <a:rPr lang="en-US" sz="1200" noProof="0" dirty="0" err="1"/>
                        <a:t>ysipele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0,1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&lt; 0,1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0,1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7286">
                <a:tc>
                  <a:txBody>
                    <a:bodyPr/>
                    <a:lstStyle/>
                    <a:p>
                      <a:r>
                        <a:rPr lang="en-US" sz="1200" noProof="0" dirty="0" err="1"/>
                        <a:t>Kieferosteonekrosen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0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0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&lt; 0,1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7286">
                <a:tc>
                  <a:txBody>
                    <a:bodyPr/>
                    <a:lstStyle/>
                    <a:p>
                      <a:r>
                        <a:rPr lang="en-US" sz="1200" noProof="0" dirty="0" err="1"/>
                        <a:t>Atypische</a:t>
                      </a:r>
                      <a:r>
                        <a:rPr lang="en-US" sz="1200" baseline="0" noProof="0" dirty="0"/>
                        <a:t> </a:t>
                      </a:r>
                      <a:r>
                        <a:rPr lang="en-US" sz="1200" baseline="0" noProof="0" dirty="0" err="1"/>
                        <a:t>Femurf</a:t>
                      </a:r>
                      <a:r>
                        <a:rPr lang="en-US" sz="1200" noProof="0" dirty="0" err="1"/>
                        <a:t>raktur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0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0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0</a:t>
                      </a:r>
                      <a:endParaRPr lang="en-US" sz="1200" noProof="0" dirty="0"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7286">
                <a:tc>
                  <a:txBody>
                    <a:bodyPr/>
                    <a:lstStyle/>
                    <a:p>
                      <a:r>
                        <a:rPr lang="en-US" sz="1200" noProof="0" dirty="0" err="1"/>
                        <a:t>Todesfälle</a:t>
                      </a:r>
                      <a:endParaRPr lang="en-US" sz="1200" noProof="0" dirty="0">
                        <a:solidFill>
                          <a:schemeClr val="bg1"/>
                        </a:solidFill>
                        <a:latin typeface="Arail"/>
                      </a:endParaRPr>
                    </a:p>
                  </a:txBody>
                  <a:tcPr marL="84406" marR="84406" marT="42203" marB="42203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0,6</a:t>
                      </a:r>
                      <a:endParaRPr lang="en-US" sz="1200" noProof="0" dirty="0">
                        <a:solidFill>
                          <a:schemeClr val="bg1"/>
                        </a:solidFill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0,8</a:t>
                      </a:r>
                      <a:endParaRPr lang="en-US" sz="1200" noProof="0" dirty="0">
                        <a:solidFill>
                          <a:schemeClr val="bg1"/>
                        </a:solidFill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/>
                        <a:t>0,9</a:t>
                      </a:r>
                      <a:endParaRPr lang="en-US" sz="1200" noProof="0" dirty="0">
                        <a:solidFill>
                          <a:schemeClr val="bg1"/>
                        </a:solidFill>
                        <a:latin typeface="Arai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2394145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platzhalter 42">
            <a:extLst>
              <a:ext uri="{FF2B5EF4-FFF2-40B4-BE49-F238E27FC236}">
                <a16:creationId xmlns:a16="http://schemas.microsoft.com/office/drawing/2014/main" id="{408D4614-045B-BD43-A652-0381DD41307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6176868"/>
            <a:ext cx="4032000" cy="350865"/>
          </a:xfrm>
        </p:spPr>
        <p:txBody>
          <a:bodyPr/>
          <a:lstStyle/>
          <a:p>
            <a:r>
              <a:rPr lang="de-DE" dirty="0"/>
              <a:t>Q6M = alle 6 Monate; </a:t>
            </a:r>
            <a:r>
              <a:rPr lang="de-DE" dirty="0" err="1"/>
              <a:t>s.c</a:t>
            </a:r>
            <a:r>
              <a:rPr lang="de-DE" dirty="0"/>
              <a:t>. = subkutan</a:t>
            </a:r>
          </a:p>
          <a:p>
            <a:r>
              <a:rPr lang="de-DE" dirty="0"/>
              <a:t>Cummings SR, et al. N Engl J Med. 2009;361:756-765.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Studiendesign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Phase 3: FREEDOM-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Studie</a:t>
            </a:r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3" name="Gerade Verbindung 72">
            <a:extLst>
              <a:ext uri="{FF2B5EF4-FFF2-40B4-BE49-F238E27FC236}">
                <a16:creationId xmlns:a16="http://schemas.microsoft.com/office/drawing/2014/main" id="{CE18E16F-992E-894D-A4AB-F1B974CECFE9}"/>
              </a:ext>
            </a:extLst>
          </p:cNvPr>
          <p:cNvCxnSpPr>
            <a:endCxn id="83" idx="3"/>
          </p:cNvCxnSpPr>
          <p:nvPr/>
        </p:nvCxnSpPr>
        <p:spPr bwMode="auto">
          <a:xfrm flipH="1">
            <a:off x="7720580" y="2995792"/>
            <a:ext cx="7465" cy="1318364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Gerade Verbindung 73">
            <a:extLst>
              <a:ext uri="{FF2B5EF4-FFF2-40B4-BE49-F238E27FC236}">
                <a16:creationId xmlns:a16="http://schemas.microsoft.com/office/drawing/2014/main" id="{175479A2-1A18-4648-A0AD-5C38B6801ACF}"/>
              </a:ext>
            </a:extLst>
          </p:cNvPr>
          <p:cNvCxnSpPr/>
          <p:nvPr/>
        </p:nvCxnSpPr>
        <p:spPr bwMode="auto">
          <a:xfrm>
            <a:off x="4637630" y="2980512"/>
            <a:ext cx="0" cy="1515288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Gerade Verbindung 74">
            <a:extLst>
              <a:ext uri="{FF2B5EF4-FFF2-40B4-BE49-F238E27FC236}">
                <a16:creationId xmlns:a16="http://schemas.microsoft.com/office/drawing/2014/main" id="{72322E43-1609-6C42-8E90-5CA422FD58D9}"/>
              </a:ext>
            </a:extLst>
          </p:cNvPr>
          <p:cNvCxnSpPr/>
          <p:nvPr/>
        </p:nvCxnSpPr>
        <p:spPr bwMode="auto">
          <a:xfrm>
            <a:off x="5410200" y="2980512"/>
            <a:ext cx="0" cy="1152000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Gerade Verbindung 75">
            <a:extLst>
              <a:ext uri="{FF2B5EF4-FFF2-40B4-BE49-F238E27FC236}">
                <a16:creationId xmlns:a16="http://schemas.microsoft.com/office/drawing/2014/main" id="{45DC9369-2885-A647-8D1B-520D5E713E45}"/>
              </a:ext>
            </a:extLst>
          </p:cNvPr>
          <p:cNvCxnSpPr/>
          <p:nvPr/>
        </p:nvCxnSpPr>
        <p:spPr bwMode="auto">
          <a:xfrm>
            <a:off x="6188705" y="2984370"/>
            <a:ext cx="0" cy="1152000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Gerade Verbindung 76">
            <a:extLst>
              <a:ext uri="{FF2B5EF4-FFF2-40B4-BE49-F238E27FC236}">
                <a16:creationId xmlns:a16="http://schemas.microsoft.com/office/drawing/2014/main" id="{5A0DE8F3-5D26-BF48-BDAE-46ED1F0332DF}"/>
              </a:ext>
            </a:extLst>
          </p:cNvPr>
          <p:cNvCxnSpPr/>
          <p:nvPr/>
        </p:nvCxnSpPr>
        <p:spPr bwMode="auto">
          <a:xfrm>
            <a:off x="6966137" y="2995792"/>
            <a:ext cx="0" cy="1152000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Abgerundetes Rechteck 77">
            <a:extLst>
              <a:ext uri="{FF2B5EF4-FFF2-40B4-BE49-F238E27FC236}">
                <a16:creationId xmlns:a16="http://schemas.microsoft.com/office/drawing/2014/main" id="{A9B84332-92E5-C749-B986-70907E97BF1C}"/>
              </a:ext>
            </a:extLst>
          </p:cNvPr>
          <p:cNvSpPr/>
          <p:nvPr/>
        </p:nvSpPr>
        <p:spPr>
          <a:xfrm>
            <a:off x="4092810" y="1753834"/>
            <a:ext cx="4179780" cy="2863312"/>
          </a:xfrm>
          <a:prstGeom prst="roundRect">
            <a:avLst>
              <a:gd name="adj" fmla="val 10000"/>
            </a:avLst>
          </a:prstGeom>
          <a:noFill/>
          <a:ln>
            <a:solidFill>
              <a:srgbClr val="00000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Textplatzhalter 2">
            <a:extLst>
              <a:ext uri="{FF2B5EF4-FFF2-40B4-BE49-F238E27FC236}">
                <a16:creationId xmlns:a16="http://schemas.microsoft.com/office/drawing/2014/main" id="{D0A257CC-9105-3140-926A-CF1211C17ADF}"/>
              </a:ext>
            </a:extLst>
          </p:cNvPr>
          <p:cNvSpPr txBox="1">
            <a:spLocks/>
          </p:cNvSpPr>
          <p:nvPr/>
        </p:nvSpPr>
        <p:spPr bwMode="auto">
          <a:xfrm>
            <a:off x="471114" y="3429000"/>
            <a:ext cx="4253286" cy="1863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1200" b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5250" indent="-87313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160000"/>
              <a:buFont typeface="AppleSymbols" charset="0"/>
              <a:buChar char="﹥"/>
              <a:tabLst/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rgbClr val="51515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rgbClr val="51515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231775" marR="0" lvl="0" indent="-231775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ADBF25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rPr>
              <a:t>Studienpopulation</a:t>
            </a:r>
          </a:p>
          <a:p>
            <a:pPr marL="88900" lvl="0" indent="-88900" eaLnBrk="1" fontAlgn="auto" hangingPunct="1">
              <a:lnSpc>
                <a:spcPct val="85000"/>
              </a:lnSpc>
              <a:spcAft>
                <a:spcPts val="0"/>
              </a:spcAft>
              <a:buClr>
                <a:prstClr val="white">
                  <a:lumMod val="50000"/>
                </a:prstClr>
              </a:buClr>
              <a:buSzPct val="150000"/>
              <a:buFont typeface="AppleSymbols" charset="0"/>
              <a:buChar char="﹥"/>
              <a:defRPr/>
            </a:pPr>
            <a:r>
              <a:rPr lang="de-DE" b="0" dirty="0">
                <a:solidFill>
                  <a:sysClr val="windowText" lastClr="000000"/>
                </a:solidFill>
              </a:rPr>
              <a:t>7808 postmenopausale Frauen</a:t>
            </a:r>
          </a:p>
          <a:p>
            <a:pPr marL="88900" lvl="0" indent="-88900" eaLnBrk="1" fontAlgn="auto" hangingPunct="1">
              <a:lnSpc>
                <a:spcPct val="85000"/>
              </a:lnSpc>
              <a:spcAft>
                <a:spcPts val="0"/>
              </a:spcAft>
              <a:buClr>
                <a:prstClr val="white">
                  <a:lumMod val="50000"/>
                </a:prstClr>
              </a:buClr>
              <a:buSzPct val="150000"/>
              <a:buFont typeface="AppleSymbols" charset="0"/>
              <a:buChar char="﹥"/>
              <a:defRPr/>
            </a:pPr>
            <a:r>
              <a:rPr lang="de-DE" b="0" dirty="0">
                <a:solidFill>
                  <a:sysClr val="windowText" lastClr="000000"/>
                </a:solidFill>
              </a:rPr>
              <a:t>T-Score &lt; -2,5 an der LWS oder der </a:t>
            </a:r>
            <a:br>
              <a:rPr lang="de-DE" b="0" dirty="0">
                <a:solidFill>
                  <a:sysClr val="windowText" lastClr="000000"/>
                </a:solidFill>
              </a:rPr>
            </a:br>
            <a:r>
              <a:rPr lang="de-DE" b="0" dirty="0">
                <a:solidFill>
                  <a:sysClr val="windowText" lastClr="000000"/>
                </a:solidFill>
              </a:rPr>
              <a:t>Gesamthüfte und nicht &lt; -4,0 an einer </a:t>
            </a:r>
            <a:br>
              <a:rPr lang="de-DE" b="0" dirty="0">
                <a:solidFill>
                  <a:sysClr val="windowText" lastClr="000000"/>
                </a:solidFill>
              </a:rPr>
            </a:br>
            <a:r>
              <a:rPr lang="de-DE" b="0" dirty="0">
                <a:solidFill>
                  <a:sysClr val="windowText" lastClr="000000"/>
                </a:solidFill>
              </a:rPr>
              <a:t>der beiden Lokalisationen</a:t>
            </a:r>
          </a:p>
          <a:p>
            <a:pPr marL="231775" marR="0" lvl="0" indent="-231775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9CAD20"/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rPr>
              <a:t>Primärer Endpunkt</a:t>
            </a:r>
          </a:p>
          <a:p>
            <a:pPr marL="88900" lvl="0" indent="-88900" eaLnBrk="1" fontAlgn="auto" hangingPunct="1">
              <a:lnSpc>
                <a:spcPct val="85000"/>
              </a:lnSpc>
              <a:spcAft>
                <a:spcPts val="0"/>
              </a:spcAft>
              <a:buClr>
                <a:prstClr val="white">
                  <a:lumMod val="50000"/>
                </a:prstClr>
              </a:buClr>
              <a:buSzPct val="150000"/>
              <a:buFont typeface="AppleSymbols" charset="0"/>
              <a:buChar char="﹥"/>
              <a:defRPr/>
            </a:pPr>
            <a:r>
              <a:rPr lang="de-DE" b="0" kern="0" dirty="0">
                <a:solidFill>
                  <a:prstClr val="black"/>
                </a:solidFill>
                <a:ea typeface="ＭＳ Ｐゴシック" pitchFamily="34" charset="-128"/>
              </a:rPr>
              <a:t>Neue vertebrale Frakturen über 36 Monate</a:t>
            </a:r>
          </a:p>
          <a:p>
            <a:pPr marL="231775" marR="0" lvl="0" indent="-231775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CAD20"/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rPr>
              <a:t>Sekundäre Endpunkte</a:t>
            </a:r>
          </a:p>
          <a:p>
            <a:pPr marL="88900" lvl="0" indent="-88900" eaLnBrk="1" fontAlgn="auto" hangingPunct="1">
              <a:lnSpc>
                <a:spcPct val="85000"/>
              </a:lnSpc>
              <a:spcAft>
                <a:spcPts val="0"/>
              </a:spcAft>
              <a:buClr>
                <a:prstClr val="white">
                  <a:lumMod val="50000"/>
                </a:prstClr>
              </a:buClr>
              <a:buSzPct val="150000"/>
              <a:buFont typeface="AppleSymbols" charset="0"/>
              <a:buChar char="﹥"/>
              <a:defRPr/>
            </a:pPr>
            <a:r>
              <a:rPr lang="de-DE" b="0" kern="0" dirty="0">
                <a:solidFill>
                  <a:prstClr val="black"/>
                </a:solidFill>
                <a:ea typeface="ＭＳ Ｐゴシック" pitchFamily="34" charset="-128"/>
              </a:rPr>
              <a:t>Nicht-vertebrale Frakturen</a:t>
            </a:r>
          </a:p>
          <a:p>
            <a:pPr marL="88900" lvl="0" indent="-88900" eaLnBrk="1" fontAlgn="auto" hangingPunct="1">
              <a:lnSpc>
                <a:spcPct val="85000"/>
              </a:lnSpc>
              <a:spcAft>
                <a:spcPts val="0"/>
              </a:spcAft>
              <a:buClr>
                <a:prstClr val="white">
                  <a:lumMod val="50000"/>
                </a:prstClr>
              </a:buClr>
              <a:buSzPct val="150000"/>
              <a:buFont typeface="AppleSymbols" charset="0"/>
              <a:buChar char="﹥"/>
              <a:defRPr/>
            </a:pPr>
            <a:r>
              <a:rPr lang="de-DE" b="0" kern="0" dirty="0">
                <a:solidFill>
                  <a:prstClr val="black"/>
                </a:solidFill>
                <a:ea typeface="ＭＳ Ｐゴシック" pitchFamily="34" charset="-128"/>
              </a:rPr>
              <a:t>Hüftfrakturen</a:t>
            </a:r>
            <a:endParaRPr kumimoji="0" lang="de-DE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373545"/>
              </a:buClr>
              <a:buSzTx/>
              <a:buFont typeface="Wingdings" pitchFamily="2" charset="2"/>
              <a:buNone/>
              <a:tabLst/>
              <a:defRPr/>
            </a:pPr>
            <a:endParaRPr kumimoji="0" lang="de-DE" sz="1200" b="1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Text Box 14">
            <a:extLst>
              <a:ext uri="{FF2B5EF4-FFF2-40B4-BE49-F238E27FC236}">
                <a16:creationId xmlns:a16="http://schemas.microsoft.com/office/drawing/2014/main" id="{444DA5F7-6A96-D74E-B53B-B43F8E75E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2809" y="2359968"/>
            <a:ext cx="417978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288" tIns="18288" rIns="18288" bIns="18288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sz="1400" dirty="0">
                <a:solidFill>
                  <a:prstClr val="black">
                    <a:lumMod val="85000"/>
                    <a:lumOff val="15000"/>
                  </a:prstClr>
                </a:solidFill>
                <a:ea typeface="ＭＳ Ｐゴシック" pitchFamily="34" charset="-128"/>
              </a:rPr>
              <a:t>Studienmonat</a:t>
            </a:r>
          </a:p>
        </p:txBody>
      </p:sp>
      <p:sp>
        <p:nvSpPr>
          <p:cNvPr id="81" name="AutoShape 4">
            <a:extLst>
              <a:ext uri="{FF2B5EF4-FFF2-40B4-BE49-F238E27FC236}">
                <a16:creationId xmlns:a16="http://schemas.microsoft.com/office/drawing/2014/main" id="{F643241F-9D50-1A49-8CBE-336E0041B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5863" y="3352800"/>
            <a:ext cx="3074717" cy="369086"/>
          </a:xfrm>
          <a:prstGeom prst="homePlate">
            <a:avLst>
              <a:gd name="adj" fmla="val 49189"/>
            </a:avLst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Text Box 7">
            <a:extLst>
              <a:ext uri="{FF2B5EF4-FFF2-40B4-BE49-F238E27FC236}">
                <a16:creationId xmlns:a16="http://schemas.microsoft.com/office/drawing/2014/main" id="{C0885CD8-571E-B54C-BD75-67A1BFE06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4097" y="3429000"/>
            <a:ext cx="3066483" cy="17938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de-DE" sz="1000" dirty="0" err="1">
                <a:solidFill>
                  <a:srgbClr val="FFFFFF"/>
                </a:solidFill>
                <a:ea typeface="ＭＳ Ｐゴシック" pitchFamily="34" charset="-128"/>
              </a:rPr>
              <a:t>Denosumab</a:t>
            </a:r>
            <a:r>
              <a:rPr lang="de-DE" sz="1000" dirty="0">
                <a:solidFill>
                  <a:srgbClr val="FFFFFF"/>
                </a:solidFill>
                <a:ea typeface="ＭＳ Ｐゴシック" pitchFamily="34" charset="-128"/>
              </a:rPr>
              <a:t> </a:t>
            </a:r>
            <a:br>
              <a:rPr lang="de-DE" sz="1000" dirty="0">
                <a:solidFill>
                  <a:srgbClr val="FFFFFF"/>
                </a:solidFill>
                <a:ea typeface="ＭＳ Ｐゴシック" pitchFamily="34" charset="-128"/>
              </a:rPr>
            </a:br>
            <a:r>
              <a:rPr lang="de-DE" sz="1000" dirty="0">
                <a:solidFill>
                  <a:srgbClr val="FFFFFF"/>
                </a:solidFill>
                <a:ea typeface="ＭＳ Ｐゴシック" pitchFamily="34" charset="-128"/>
              </a:rPr>
              <a:t>60 mg </a:t>
            </a:r>
            <a:r>
              <a:rPr lang="de-DE" sz="1000" dirty="0" err="1">
                <a:solidFill>
                  <a:srgbClr val="FFFFFF"/>
                </a:solidFill>
                <a:ea typeface="ＭＳ Ｐゴシック" pitchFamily="34" charset="-128"/>
              </a:rPr>
              <a:t>s.c</a:t>
            </a:r>
            <a:r>
              <a:rPr lang="de-DE" sz="1000" dirty="0">
                <a:solidFill>
                  <a:srgbClr val="FFFFFF"/>
                </a:solidFill>
                <a:ea typeface="ＭＳ Ｐゴシック" pitchFamily="34" charset="-128"/>
              </a:rPr>
              <a:t>. Q6M </a:t>
            </a:r>
            <a:r>
              <a:rPr lang="de-DE" sz="1000" dirty="0" err="1">
                <a:solidFill>
                  <a:srgbClr val="FFFFFF"/>
                </a:solidFill>
                <a:ea typeface="ＭＳ Ｐゴシック" pitchFamily="34" charset="-128"/>
              </a:rPr>
              <a:t>n</a:t>
            </a:r>
            <a:r>
              <a:rPr lang="de-DE" sz="1000" dirty="0">
                <a:solidFill>
                  <a:srgbClr val="FFFFFF"/>
                </a:solidFill>
                <a:ea typeface="ＭＳ Ｐゴシック" pitchFamily="34" charset="-128"/>
              </a:rPr>
              <a:t> = 3902</a:t>
            </a:r>
          </a:p>
        </p:txBody>
      </p:sp>
      <p:sp>
        <p:nvSpPr>
          <p:cNvPr id="83" name="AutoShape 3">
            <a:extLst>
              <a:ext uri="{FF2B5EF4-FFF2-40B4-BE49-F238E27FC236}">
                <a16:creationId xmlns:a16="http://schemas.microsoft.com/office/drawing/2014/main" id="{B9A0FAB7-846E-554A-A1A0-585D63BC3276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4645863" y="4132512"/>
            <a:ext cx="3074717" cy="363288"/>
          </a:xfrm>
          <a:prstGeom prst="homePlate">
            <a:avLst>
              <a:gd name="adj" fmla="val 49189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4" name="Text Box 12">
            <a:extLst>
              <a:ext uri="{FF2B5EF4-FFF2-40B4-BE49-F238E27FC236}">
                <a16:creationId xmlns:a16="http://schemas.microsoft.com/office/drawing/2014/main" id="{423AFC37-5214-B84F-96B6-9EA66B0ACC5F}"/>
              </a:ext>
            </a:extLst>
          </p:cNvPr>
          <p:cNvSpPr txBox="1">
            <a:spLocks noChangeArrowheads="1"/>
          </p:cNvSpPr>
          <p:nvPr/>
        </p:nvSpPr>
        <p:spPr bwMode="invGray">
          <a:xfrm>
            <a:off x="4637630" y="4114800"/>
            <a:ext cx="3074716" cy="3810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lIns="9144" rIns="9144" anchor="ctr"/>
          <a:lstStyle/>
          <a:p>
            <a:pPr algn="ctr"/>
            <a:r>
              <a:rPr lang="de-DE" sz="1000" dirty="0">
                <a:solidFill>
                  <a:prstClr val="black"/>
                </a:solidFill>
                <a:ea typeface="ＭＳ Ｐゴシック" pitchFamily="34" charset="-128"/>
              </a:rPr>
              <a:t>Placebo</a:t>
            </a:r>
          </a:p>
          <a:p>
            <a:pPr algn="ctr"/>
            <a:r>
              <a:rPr lang="de-DE" sz="1000" dirty="0" err="1">
                <a:solidFill>
                  <a:prstClr val="black"/>
                </a:solidFill>
                <a:ea typeface="ＭＳ Ｐゴシック" pitchFamily="34" charset="-128"/>
              </a:rPr>
              <a:t>n</a:t>
            </a:r>
            <a:r>
              <a:rPr lang="de-DE" sz="1000" dirty="0">
                <a:solidFill>
                  <a:prstClr val="black"/>
                </a:solidFill>
                <a:ea typeface="ＭＳ Ｐゴシック" pitchFamily="34" charset="-128"/>
              </a:rPr>
              <a:t> = 3906</a:t>
            </a:r>
          </a:p>
        </p:txBody>
      </p:sp>
      <p:sp>
        <p:nvSpPr>
          <p:cNvPr id="85" name="Pfeil nach rechts 84">
            <a:extLst>
              <a:ext uri="{FF2B5EF4-FFF2-40B4-BE49-F238E27FC236}">
                <a16:creationId xmlns:a16="http://schemas.microsoft.com/office/drawing/2014/main" id="{6BAF1CF3-EF2E-0848-840D-9FF420C393BE}"/>
              </a:ext>
            </a:extLst>
          </p:cNvPr>
          <p:cNvSpPr/>
          <p:nvPr/>
        </p:nvSpPr>
        <p:spPr>
          <a:xfrm>
            <a:off x="4645863" y="3810000"/>
            <a:ext cx="3074717" cy="227265"/>
          </a:xfrm>
          <a:prstGeom prst="rightArrow">
            <a:avLst>
              <a:gd name="adj1" fmla="val 98525"/>
              <a:gd name="adj2" fmla="val 54172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Calcium und Vitamin D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1A8CED3A-9C47-8C40-8625-7C0B7D4E1B64}"/>
              </a:ext>
            </a:extLst>
          </p:cNvPr>
          <p:cNvSpPr>
            <a:spLocks noChangeAspect="1"/>
          </p:cNvSpPr>
          <p:nvPr/>
        </p:nvSpPr>
        <p:spPr>
          <a:xfrm>
            <a:off x="4465863" y="2598775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  <a:endParaRPr kumimoji="0" lang="de-DE" sz="1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255172A7-58FC-7645-8D02-2EEB4B643B2C}"/>
              </a:ext>
            </a:extLst>
          </p:cNvPr>
          <p:cNvSpPr>
            <a:spLocks noChangeAspect="1"/>
          </p:cNvSpPr>
          <p:nvPr/>
        </p:nvSpPr>
        <p:spPr>
          <a:xfrm>
            <a:off x="5237442" y="2598775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6</a:t>
            </a: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830172EE-116E-9240-B77B-66EF51864505}"/>
              </a:ext>
            </a:extLst>
          </p:cNvPr>
          <p:cNvSpPr>
            <a:spLocks noChangeAspect="1"/>
          </p:cNvSpPr>
          <p:nvPr/>
        </p:nvSpPr>
        <p:spPr>
          <a:xfrm>
            <a:off x="6009021" y="2598775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12</a:t>
            </a: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9D4027BB-DDE9-974C-9E28-EA3120D4E7BB}"/>
              </a:ext>
            </a:extLst>
          </p:cNvPr>
          <p:cNvSpPr>
            <a:spLocks noChangeAspect="1"/>
          </p:cNvSpPr>
          <p:nvPr/>
        </p:nvSpPr>
        <p:spPr>
          <a:xfrm>
            <a:off x="6780600" y="2598775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24</a:t>
            </a:r>
          </a:p>
        </p:txBody>
      </p:sp>
      <p:grpSp>
        <p:nvGrpSpPr>
          <p:cNvPr id="90" name="Gruppierung 35">
            <a:extLst>
              <a:ext uri="{FF2B5EF4-FFF2-40B4-BE49-F238E27FC236}">
                <a16:creationId xmlns:a16="http://schemas.microsoft.com/office/drawing/2014/main" id="{1187466F-E062-274F-BC5A-3C103E9BE7A1}"/>
              </a:ext>
            </a:extLst>
          </p:cNvPr>
          <p:cNvGrpSpPr/>
          <p:nvPr/>
        </p:nvGrpSpPr>
        <p:grpSpPr>
          <a:xfrm>
            <a:off x="526752" y="1718544"/>
            <a:ext cx="1225847" cy="571738"/>
            <a:chOff x="363602" y="2413158"/>
            <a:chExt cx="1437730" cy="571738"/>
          </a:xfrm>
          <a:solidFill>
            <a:schemeClr val="accent3">
              <a:lumMod val="50000"/>
            </a:schemeClr>
          </a:solidFill>
        </p:grpSpPr>
        <p:sp>
          <p:nvSpPr>
            <p:cNvPr id="91" name="Abgerundetes Rechteck 90">
              <a:extLst>
                <a:ext uri="{FF2B5EF4-FFF2-40B4-BE49-F238E27FC236}">
                  <a16:creationId xmlns:a16="http://schemas.microsoft.com/office/drawing/2014/main" id="{87A25923-FD7A-594B-B89C-605AE83D4D24}"/>
                </a:ext>
              </a:extLst>
            </p:cNvPr>
            <p:cNvSpPr/>
            <p:nvPr/>
          </p:nvSpPr>
          <p:spPr>
            <a:xfrm>
              <a:off x="363602" y="2413158"/>
              <a:ext cx="1437730" cy="571738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92" name="Abgerundetes Rechteck 5">
              <a:extLst>
                <a:ext uri="{FF2B5EF4-FFF2-40B4-BE49-F238E27FC236}">
                  <a16:creationId xmlns:a16="http://schemas.microsoft.com/office/drawing/2014/main" id="{F599F248-F7F0-A344-9B74-4411E544F0F2}"/>
                </a:ext>
              </a:extLst>
            </p:cNvPr>
            <p:cNvSpPr/>
            <p:nvPr/>
          </p:nvSpPr>
          <p:spPr>
            <a:xfrm>
              <a:off x="380348" y="2429904"/>
              <a:ext cx="1404238" cy="538246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26670" tIns="17780" rIns="26670" bIns="17780" numCol="1" spcCol="1270" anchor="ctr" anchorCtr="0">
              <a:noAutofit/>
            </a:bodyPr>
            <a:lstStyle/>
            <a:p>
              <a:pPr marL="0" marR="0" lvl="0" indent="0" algn="ct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Screening</a:t>
              </a:r>
            </a:p>
          </p:txBody>
        </p:sp>
      </p:grpSp>
      <p:grpSp>
        <p:nvGrpSpPr>
          <p:cNvPr id="93" name="Gruppierung 38">
            <a:extLst>
              <a:ext uri="{FF2B5EF4-FFF2-40B4-BE49-F238E27FC236}">
                <a16:creationId xmlns:a16="http://schemas.microsoft.com/office/drawing/2014/main" id="{7067E3BB-78B8-8E41-9294-E622191F9795}"/>
              </a:ext>
            </a:extLst>
          </p:cNvPr>
          <p:cNvGrpSpPr/>
          <p:nvPr/>
        </p:nvGrpSpPr>
        <p:grpSpPr>
          <a:xfrm>
            <a:off x="2182955" y="1718544"/>
            <a:ext cx="1437730" cy="571738"/>
            <a:chOff x="2428768" y="1079103"/>
            <a:chExt cx="1437730" cy="571738"/>
          </a:xfrm>
          <a:solidFill>
            <a:schemeClr val="accent3">
              <a:lumMod val="50000"/>
            </a:schemeClr>
          </a:solidFill>
        </p:grpSpPr>
        <p:sp>
          <p:nvSpPr>
            <p:cNvPr id="94" name="Abgerundetes Rechteck 93">
              <a:extLst>
                <a:ext uri="{FF2B5EF4-FFF2-40B4-BE49-F238E27FC236}">
                  <a16:creationId xmlns:a16="http://schemas.microsoft.com/office/drawing/2014/main" id="{293E6FAA-D4F4-1048-AF95-6B1B98E5E483}"/>
                </a:ext>
              </a:extLst>
            </p:cNvPr>
            <p:cNvSpPr/>
            <p:nvPr/>
          </p:nvSpPr>
          <p:spPr>
            <a:xfrm>
              <a:off x="2428768" y="1079103"/>
              <a:ext cx="1437730" cy="571738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95" name="Abgerundetes Rechteck 9">
              <a:extLst>
                <a:ext uri="{FF2B5EF4-FFF2-40B4-BE49-F238E27FC236}">
                  <a16:creationId xmlns:a16="http://schemas.microsoft.com/office/drawing/2014/main" id="{7B8709A2-F6F0-B64F-AF4F-5B1CFA61E622}"/>
                </a:ext>
              </a:extLst>
            </p:cNvPr>
            <p:cNvSpPr/>
            <p:nvPr/>
          </p:nvSpPr>
          <p:spPr>
            <a:xfrm>
              <a:off x="2445514" y="1095849"/>
              <a:ext cx="1404238" cy="538246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26670" tIns="17780" rIns="26670" bIns="17780" numCol="1" spcCol="1270" anchor="ctr" anchorCtr="0">
              <a:noAutofit/>
            </a:bodyPr>
            <a:lstStyle/>
            <a:p>
              <a:pPr marL="0" marR="0" lvl="0" indent="0" algn="ct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Randomisierung</a:t>
              </a:r>
            </a:p>
            <a:p>
              <a:pPr marL="0" marR="0" lvl="0" indent="0" algn="ct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Tag 1</a:t>
              </a:r>
            </a:p>
          </p:txBody>
        </p:sp>
      </p:grpSp>
      <p:sp>
        <p:nvSpPr>
          <p:cNvPr id="96" name="Form 95">
            <a:extLst>
              <a:ext uri="{FF2B5EF4-FFF2-40B4-BE49-F238E27FC236}">
                <a16:creationId xmlns:a16="http://schemas.microsoft.com/office/drawing/2014/main" id="{60F7873C-15CC-9F44-AC6F-3B737626916A}"/>
              </a:ext>
            </a:extLst>
          </p:cNvPr>
          <p:cNvSpPr/>
          <p:nvPr/>
        </p:nvSpPr>
        <p:spPr>
          <a:xfrm flipV="1">
            <a:off x="3124200" y="1170105"/>
            <a:ext cx="1783857" cy="1783857"/>
          </a:xfrm>
          <a:prstGeom prst="leftCircularArrow">
            <a:avLst>
              <a:gd name="adj1" fmla="val 3155"/>
              <a:gd name="adj2" fmla="val 388268"/>
              <a:gd name="adj3" fmla="val 2163779"/>
              <a:gd name="adj4" fmla="val 9024489"/>
              <a:gd name="adj5" fmla="val 3681"/>
            </a:avLst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603D0527-8301-ED49-98F6-5816808E6219}"/>
              </a:ext>
            </a:extLst>
          </p:cNvPr>
          <p:cNvSpPr>
            <a:spLocks noChangeAspect="1"/>
          </p:cNvSpPr>
          <p:nvPr/>
        </p:nvSpPr>
        <p:spPr>
          <a:xfrm>
            <a:off x="7552178" y="2598775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36</a:t>
            </a:r>
          </a:p>
        </p:txBody>
      </p:sp>
      <p:grpSp>
        <p:nvGrpSpPr>
          <p:cNvPr id="98" name="Gruppierung 80">
            <a:extLst>
              <a:ext uri="{FF2B5EF4-FFF2-40B4-BE49-F238E27FC236}">
                <a16:creationId xmlns:a16="http://schemas.microsoft.com/office/drawing/2014/main" id="{C0DCC142-5143-6A4F-8BC6-F53D0134CDE0}"/>
              </a:ext>
            </a:extLst>
          </p:cNvPr>
          <p:cNvGrpSpPr/>
          <p:nvPr/>
        </p:nvGrpSpPr>
        <p:grpSpPr>
          <a:xfrm>
            <a:off x="4084577" y="1718545"/>
            <a:ext cx="4188014" cy="569282"/>
            <a:chOff x="6559099" y="1079103"/>
            <a:chExt cx="1437730" cy="571738"/>
          </a:xfrm>
          <a:solidFill>
            <a:schemeClr val="accent3">
              <a:lumMod val="50000"/>
            </a:schemeClr>
          </a:solidFill>
        </p:grpSpPr>
        <p:sp>
          <p:nvSpPr>
            <p:cNvPr id="99" name="Abgerundetes Rechteck 98">
              <a:extLst>
                <a:ext uri="{FF2B5EF4-FFF2-40B4-BE49-F238E27FC236}">
                  <a16:creationId xmlns:a16="http://schemas.microsoft.com/office/drawing/2014/main" id="{A68887D3-2CB0-8548-921B-4261C64F8E3D}"/>
                </a:ext>
              </a:extLst>
            </p:cNvPr>
            <p:cNvSpPr/>
            <p:nvPr/>
          </p:nvSpPr>
          <p:spPr>
            <a:xfrm>
              <a:off x="6559099" y="1079103"/>
              <a:ext cx="1437730" cy="571738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100" name="Abgerundetes Rechteck 17">
              <a:extLst>
                <a:ext uri="{FF2B5EF4-FFF2-40B4-BE49-F238E27FC236}">
                  <a16:creationId xmlns:a16="http://schemas.microsoft.com/office/drawing/2014/main" id="{CAA4398A-1D43-E245-9F4E-DA84C7A017A9}"/>
                </a:ext>
              </a:extLst>
            </p:cNvPr>
            <p:cNvSpPr/>
            <p:nvPr/>
          </p:nvSpPr>
          <p:spPr>
            <a:xfrm>
              <a:off x="6575845" y="1095849"/>
              <a:ext cx="1404238" cy="538246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26670" tIns="17780" rIns="26670" bIns="17780" numCol="1" spcCol="1270" anchor="ctr" anchorCtr="0">
              <a:noAutofit/>
            </a:bodyPr>
            <a:lstStyle/>
            <a:p>
              <a:pPr lvl="0" algn="ctr">
                <a:lnSpc>
                  <a:spcPct val="85000"/>
                </a:lnSpc>
                <a:spcBef>
                  <a:spcPct val="30000"/>
                </a:spcBef>
                <a:buClr>
                  <a:srgbClr val="FAB900"/>
                </a:buClr>
              </a:pPr>
              <a:r>
                <a:rPr lang="de-DE" sz="1400" kern="0" dirty="0">
                  <a:solidFill>
                    <a:srgbClr val="FFFFFF"/>
                  </a:solidFill>
                </a:rPr>
                <a:t>International, Placebo-kontrolliert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43910812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platzhalter 29">
            <a:extLst>
              <a:ext uri="{FF2B5EF4-FFF2-40B4-BE49-F238E27FC236}">
                <a16:creationId xmlns:a16="http://schemas.microsoft.com/office/drawing/2014/main" id="{2F8EC2AA-BB9E-C44E-9046-F43506C389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6176868"/>
            <a:ext cx="4032000" cy="350865"/>
          </a:xfrm>
        </p:spPr>
        <p:txBody>
          <a:bodyPr/>
          <a:lstStyle/>
          <a:p>
            <a:r>
              <a:rPr lang="de-DE" dirty="0"/>
              <a:t>ARR = Absolute Risikoreduktion; RRR = Relative Risikoreduktion</a:t>
            </a:r>
          </a:p>
          <a:p>
            <a:r>
              <a:rPr lang="de-DE" dirty="0"/>
              <a:t>Cummings SR, et al. N Engl J Med. 2009;361:756-765.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Frakturinzidenz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36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Monaten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0" name="Object 2">
            <a:extLst>
              <a:ext uri="{FF2B5EF4-FFF2-40B4-BE49-F238E27FC236}">
                <a16:creationId xmlns:a16="http://schemas.microsoft.com/office/drawing/2014/main" id="{85AA240F-CFDE-D941-B87E-2F750AF668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7946455"/>
              </p:ext>
            </p:extLst>
          </p:nvPr>
        </p:nvGraphicFramePr>
        <p:xfrm>
          <a:off x="998514" y="1431096"/>
          <a:ext cx="6884377" cy="4000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41" name="Group 10">
            <a:extLst>
              <a:ext uri="{FF2B5EF4-FFF2-40B4-BE49-F238E27FC236}">
                <a16:creationId xmlns:a16="http://schemas.microsoft.com/office/drawing/2014/main" id="{11A75772-EB01-1643-B6E8-FA7E9DD46416}"/>
              </a:ext>
            </a:extLst>
          </p:cNvPr>
          <p:cNvGrpSpPr>
            <a:grpSpLocks/>
          </p:cNvGrpSpPr>
          <p:nvPr/>
        </p:nvGrpSpPr>
        <p:grpSpPr bwMode="auto">
          <a:xfrm>
            <a:off x="6512755" y="4480560"/>
            <a:ext cx="779585" cy="244720"/>
            <a:chOff x="4236" y="3082"/>
            <a:chExt cx="398" cy="268"/>
          </a:xfrm>
        </p:grpSpPr>
        <p:sp>
          <p:nvSpPr>
            <p:cNvPr id="42" name="Line 11">
              <a:extLst>
                <a:ext uri="{FF2B5EF4-FFF2-40B4-BE49-F238E27FC236}">
                  <a16:creationId xmlns:a16="http://schemas.microsoft.com/office/drawing/2014/main" id="{65C7D628-F3F3-5E47-8A61-A60F341437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34" y="3082"/>
              <a:ext cx="0" cy="2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662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Line 12">
              <a:extLst>
                <a:ext uri="{FF2B5EF4-FFF2-40B4-BE49-F238E27FC236}">
                  <a16:creationId xmlns:a16="http://schemas.microsoft.com/office/drawing/2014/main" id="{EDE76260-0E8B-7746-ACFA-D4DD765580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36" y="3082"/>
              <a:ext cx="3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662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Line 13">
              <a:extLst>
                <a:ext uri="{FF2B5EF4-FFF2-40B4-BE49-F238E27FC236}">
                  <a16:creationId xmlns:a16="http://schemas.microsoft.com/office/drawing/2014/main" id="{FD702FB8-381D-E94D-A39B-4A291E32BD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37" y="3082"/>
              <a:ext cx="0" cy="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662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5" name="Text Box 14">
            <a:extLst>
              <a:ext uri="{FF2B5EF4-FFF2-40B4-BE49-F238E27FC236}">
                <a16:creationId xmlns:a16="http://schemas.microsoft.com/office/drawing/2014/main" id="{CDCECFE8-234D-B149-B3B1-CEDFAB0AC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1283" y="4027417"/>
            <a:ext cx="12660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RRR = 40%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 </a:t>
            </a:r>
            <a:r>
              <a:rPr kumimoji="0" lang="en-US" sz="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= 0,04</a:t>
            </a:r>
          </a:p>
        </p:txBody>
      </p:sp>
      <p:grpSp>
        <p:nvGrpSpPr>
          <p:cNvPr id="46" name="Group 15">
            <a:extLst>
              <a:ext uri="{FF2B5EF4-FFF2-40B4-BE49-F238E27FC236}">
                <a16:creationId xmlns:a16="http://schemas.microsoft.com/office/drawing/2014/main" id="{CBB8B963-1EA8-044A-A999-FC4E92B721DA}"/>
              </a:ext>
            </a:extLst>
          </p:cNvPr>
          <p:cNvGrpSpPr>
            <a:grpSpLocks/>
          </p:cNvGrpSpPr>
          <p:nvPr/>
        </p:nvGrpSpPr>
        <p:grpSpPr bwMode="auto">
          <a:xfrm>
            <a:off x="4472941" y="1879503"/>
            <a:ext cx="719504" cy="659423"/>
            <a:chOff x="1487" y="1472"/>
            <a:chExt cx="289" cy="1256"/>
          </a:xfrm>
        </p:grpSpPr>
        <p:sp>
          <p:nvSpPr>
            <p:cNvPr id="47" name="Line 16">
              <a:extLst>
                <a:ext uri="{FF2B5EF4-FFF2-40B4-BE49-F238E27FC236}">
                  <a16:creationId xmlns:a16="http://schemas.microsoft.com/office/drawing/2014/main" id="{73D0373A-BD6A-1F47-B789-C2F465C6E7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76" y="1473"/>
              <a:ext cx="0" cy="12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662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Line 17">
              <a:extLst>
                <a:ext uri="{FF2B5EF4-FFF2-40B4-BE49-F238E27FC236}">
                  <a16:creationId xmlns:a16="http://schemas.microsoft.com/office/drawing/2014/main" id="{F97CF9CB-25D4-0B49-818F-70405A5A5C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87" y="1472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662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Line 18">
              <a:extLst>
                <a:ext uri="{FF2B5EF4-FFF2-40B4-BE49-F238E27FC236}">
                  <a16:creationId xmlns:a16="http://schemas.microsoft.com/office/drawing/2014/main" id="{00AFF511-2DAA-404B-B0C3-22402327EF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88" y="1473"/>
              <a:ext cx="0" cy="11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662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0" name="Text Box 19">
            <a:extLst>
              <a:ext uri="{FF2B5EF4-FFF2-40B4-BE49-F238E27FC236}">
                <a16:creationId xmlns:a16="http://schemas.microsoft.com/office/drawing/2014/main" id="{4428BC3E-0E03-104F-AA4F-547888097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3571" y="1464601"/>
            <a:ext cx="11957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RRR = 20%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 </a:t>
            </a:r>
            <a:r>
              <a:rPr kumimoji="0" lang="en-US" sz="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= 0,01</a:t>
            </a:r>
          </a:p>
        </p:txBody>
      </p:sp>
      <p:grpSp>
        <p:nvGrpSpPr>
          <p:cNvPr id="51" name="Group 20">
            <a:extLst>
              <a:ext uri="{FF2B5EF4-FFF2-40B4-BE49-F238E27FC236}">
                <a16:creationId xmlns:a16="http://schemas.microsoft.com/office/drawing/2014/main" id="{1E0800EF-A713-5341-A0E2-366BED75BC4B}"/>
              </a:ext>
            </a:extLst>
          </p:cNvPr>
          <p:cNvGrpSpPr>
            <a:grpSpLocks/>
          </p:cNvGrpSpPr>
          <p:nvPr/>
        </p:nvGrpSpPr>
        <p:grpSpPr bwMode="auto">
          <a:xfrm>
            <a:off x="2396311" y="2171019"/>
            <a:ext cx="759334" cy="1922681"/>
            <a:chOff x="1581" y="1485"/>
            <a:chExt cx="503" cy="1404"/>
          </a:xfrm>
        </p:grpSpPr>
        <p:sp>
          <p:nvSpPr>
            <p:cNvPr id="52" name="Line 21">
              <a:extLst>
                <a:ext uri="{FF2B5EF4-FFF2-40B4-BE49-F238E27FC236}">
                  <a16:creationId xmlns:a16="http://schemas.microsoft.com/office/drawing/2014/main" id="{1D526532-BB27-CB40-B3AE-BF2E06871F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82" y="1485"/>
              <a:ext cx="0" cy="14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662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Line 22">
              <a:extLst>
                <a:ext uri="{FF2B5EF4-FFF2-40B4-BE49-F238E27FC236}">
                  <a16:creationId xmlns:a16="http://schemas.microsoft.com/office/drawing/2014/main" id="{A6EAC6A5-701C-BB41-A663-98544FE6EE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581" y="1486"/>
              <a:ext cx="503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662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4" name="Line 23">
              <a:extLst>
                <a:ext uri="{FF2B5EF4-FFF2-40B4-BE49-F238E27FC236}">
                  <a16:creationId xmlns:a16="http://schemas.microsoft.com/office/drawing/2014/main" id="{EF09A28C-732C-B347-A862-6E14C5A18B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87" y="1485"/>
              <a:ext cx="0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662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5" name="Text Box 24">
            <a:extLst>
              <a:ext uri="{FF2B5EF4-FFF2-40B4-BE49-F238E27FC236}">
                <a16:creationId xmlns:a16="http://schemas.microsoft.com/office/drawing/2014/main" id="{3533B01F-1452-6A49-ADDD-39C79319A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2192" y="1749849"/>
            <a:ext cx="11957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RRR = 68%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 </a:t>
            </a:r>
            <a:r>
              <a:rPr kumimoji="0" lang="en-US" sz="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&lt; 0,001</a:t>
            </a:r>
          </a:p>
        </p:txBody>
      </p:sp>
      <p:sp>
        <p:nvSpPr>
          <p:cNvPr id="64" name="TextBox 30">
            <a:extLst>
              <a:ext uri="{FF2B5EF4-FFF2-40B4-BE49-F238E27FC236}">
                <a16:creationId xmlns:a16="http://schemas.microsoft.com/office/drawing/2014/main" id="{EC2C734B-C352-5F42-9706-AB9E7153DA41}"/>
              </a:ext>
            </a:extLst>
          </p:cNvPr>
          <p:cNvSpPr txBox="1"/>
          <p:nvPr/>
        </p:nvSpPr>
        <p:spPr>
          <a:xfrm>
            <a:off x="3384160" y="5051145"/>
            <a:ext cx="290464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662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</a:t>
            </a:r>
          </a:p>
        </p:txBody>
      </p:sp>
      <p:sp>
        <p:nvSpPr>
          <p:cNvPr id="66" name="TextBox 33">
            <a:extLst>
              <a:ext uri="{FF2B5EF4-FFF2-40B4-BE49-F238E27FC236}">
                <a16:creationId xmlns:a16="http://schemas.microsoft.com/office/drawing/2014/main" id="{D490332A-D85D-8B48-A1C4-04904F320F5B}"/>
              </a:ext>
            </a:extLst>
          </p:cNvPr>
          <p:cNvSpPr txBox="1"/>
          <p:nvPr/>
        </p:nvSpPr>
        <p:spPr>
          <a:xfrm>
            <a:off x="2014834" y="5049225"/>
            <a:ext cx="16764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Vertebral</a:t>
            </a:r>
          </a:p>
          <a:p>
            <a:pPr algn="ctr"/>
            <a:r>
              <a:rPr lang="en-US" sz="1000" b="1" dirty="0">
                <a:solidFill>
                  <a:srgbClr val="000000"/>
                </a:solidFill>
                <a:latin typeface="Calibri" panose="020F0502020204030204"/>
              </a:rPr>
              <a:t>ARR = 4,8%</a:t>
            </a:r>
          </a:p>
        </p:txBody>
      </p:sp>
      <p:sp>
        <p:nvSpPr>
          <p:cNvPr id="67" name="TextBox 34">
            <a:extLst>
              <a:ext uri="{FF2B5EF4-FFF2-40B4-BE49-F238E27FC236}">
                <a16:creationId xmlns:a16="http://schemas.microsoft.com/office/drawing/2014/main" id="{252AC673-9A45-9148-B885-46E1BF64AF1D}"/>
              </a:ext>
            </a:extLst>
          </p:cNvPr>
          <p:cNvSpPr txBox="1"/>
          <p:nvPr/>
        </p:nvSpPr>
        <p:spPr>
          <a:xfrm>
            <a:off x="3971293" y="5049225"/>
            <a:ext cx="16764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Nicht-Vertebral</a:t>
            </a:r>
          </a:p>
          <a:p>
            <a:pPr algn="ctr"/>
            <a:r>
              <a:rPr lang="en-US" sz="1000" b="1" dirty="0">
                <a:solidFill>
                  <a:srgbClr val="000000"/>
                </a:solidFill>
                <a:latin typeface="Calibri" panose="020F0502020204030204"/>
              </a:rPr>
              <a:t>ARR = 1,5%</a:t>
            </a:r>
          </a:p>
        </p:txBody>
      </p:sp>
      <p:sp>
        <p:nvSpPr>
          <p:cNvPr id="68" name="TextBox 35">
            <a:extLst>
              <a:ext uri="{FF2B5EF4-FFF2-40B4-BE49-F238E27FC236}">
                <a16:creationId xmlns:a16="http://schemas.microsoft.com/office/drawing/2014/main" id="{B6A3449D-257C-244C-89EE-85EF09C0C68C}"/>
              </a:ext>
            </a:extLst>
          </p:cNvPr>
          <p:cNvSpPr txBox="1"/>
          <p:nvPr/>
        </p:nvSpPr>
        <p:spPr>
          <a:xfrm>
            <a:off x="6019800" y="5029200"/>
            <a:ext cx="16764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Hüfte</a:t>
            </a:r>
          </a:p>
          <a:p>
            <a:pPr algn="ctr"/>
            <a:r>
              <a:rPr lang="en-US" sz="1000" b="1" dirty="0">
                <a:solidFill>
                  <a:srgbClr val="000000"/>
                </a:solidFill>
                <a:latin typeface="Calibri" panose="020F0502020204030204"/>
              </a:rPr>
              <a:t>ARR = 0,3%</a:t>
            </a:r>
          </a:p>
        </p:txBody>
      </p:sp>
      <p:sp>
        <p:nvSpPr>
          <p:cNvPr id="75" name="Textplatzhalter 3">
            <a:extLst>
              <a:ext uri="{FF2B5EF4-FFF2-40B4-BE49-F238E27FC236}">
                <a16:creationId xmlns:a16="http://schemas.microsoft.com/office/drawing/2014/main" id="{A816B057-2922-6644-901B-F27B0899B754}"/>
              </a:ext>
            </a:extLst>
          </p:cNvPr>
          <p:cNvSpPr txBox="1">
            <a:spLocks/>
          </p:cNvSpPr>
          <p:nvPr/>
        </p:nvSpPr>
        <p:spPr bwMode="auto">
          <a:xfrm>
            <a:off x="6324600" y="6019800"/>
            <a:ext cx="2286000" cy="507933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>
                <a:lumMod val="50000"/>
                <a:lumOff val="50000"/>
              </a:srgbClr>
            </a:solidFill>
            <a:miter lim="800000"/>
            <a:headEnd/>
            <a:tailEnd/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800">
                <a:solidFill>
                  <a:srgbClr val="51515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800">
                <a:solidFill>
                  <a:srgbClr val="515151"/>
                </a:solidFill>
                <a:latin typeface="+mn-lt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800">
                <a:solidFill>
                  <a:srgbClr val="515151"/>
                </a:solidFill>
                <a:latin typeface="+mn-lt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800">
                <a:solidFill>
                  <a:srgbClr val="515151"/>
                </a:solidFill>
                <a:latin typeface="+mn-lt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None/>
              <a:defRPr sz="8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373545"/>
              </a:buClr>
              <a:buSzTx/>
              <a:buFont typeface="Wingdings" pitchFamily="2" charset="2"/>
              <a:buNone/>
              <a:tabLst/>
              <a:defRPr/>
            </a:pPr>
            <a:endParaRPr kumimoji="0" lang="de-DE" sz="800" b="0" i="0" u="none" strike="noStrike" kern="0" cap="none" spc="0" normalizeH="0" baseline="0" noProof="0">
              <a:ln>
                <a:noFill/>
              </a:ln>
              <a:solidFill>
                <a:srgbClr val="51515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6" name="Textplatzhalter 6">
            <a:extLst>
              <a:ext uri="{FF2B5EF4-FFF2-40B4-BE49-F238E27FC236}">
                <a16:creationId xmlns:a16="http://schemas.microsoft.com/office/drawing/2014/main" id="{A46395A5-A4E5-CE4F-9F4E-489339A242BC}"/>
              </a:ext>
            </a:extLst>
          </p:cNvPr>
          <p:cNvSpPr txBox="1">
            <a:spLocks/>
          </p:cNvSpPr>
          <p:nvPr/>
        </p:nvSpPr>
        <p:spPr bwMode="auto">
          <a:xfrm rot="16200000" flipH="1">
            <a:off x="-949805" y="3088791"/>
            <a:ext cx="3347417" cy="381001"/>
          </a:xfrm>
          <a:prstGeom prst="hexagon">
            <a:avLst>
              <a:gd name="adj" fmla="val 52600"/>
              <a:gd name="vf" fmla="val 115470"/>
            </a:avLst>
          </a:prstGeom>
          <a:noFill/>
          <a:ln w="9525" cap="sq">
            <a:solidFill>
              <a:sysClr val="window" lastClr="FFFFFF">
                <a:lumMod val="50000"/>
              </a:sys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1000">
                <a:solidFill>
                  <a:srgbClr val="51515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000">
                <a:solidFill>
                  <a:srgbClr val="515151"/>
                </a:solidFill>
                <a:latin typeface="+mn-lt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000">
                <a:solidFill>
                  <a:srgbClr val="515151"/>
                </a:solidFill>
                <a:latin typeface="+mn-lt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000">
                <a:solidFill>
                  <a:srgbClr val="515151"/>
                </a:solidFill>
                <a:latin typeface="+mn-lt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None/>
              <a:defRPr sz="10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Clr>
                <a:srgbClr val="373545"/>
              </a:buClr>
              <a:defRPr/>
            </a:pPr>
            <a:r>
              <a:rPr lang="de-DE" kern="0" dirty="0"/>
              <a:t>Inzidenz nach 36 Monaten (%)</a:t>
            </a:r>
          </a:p>
        </p:txBody>
      </p:sp>
      <p:grpSp>
        <p:nvGrpSpPr>
          <p:cNvPr id="59" name="Group 5">
            <a:extLst>
              <a:ext uri="{FF2B5EF4-FFF2-40B4-BE49-F238E27FC236}">
                <a16:creationId xmlns:a16="http://schemas.microsoft.com/office/drawing/2014/main" id="{948A7771-093A-8443-A883-D5A2C7DC3B25}"/>
              </a:ext>
            </a:extLst>
          </p:cNvPr>
          <p:cNvGrpSpPr>
            <a:grpSpLocks/>
          </p:cNvGrpSpPr>
          <p:nvPr/>
        </p:nvGrpSpPr>
        <p:grpSpPr bwMode="auto">
          <a:xfrm>
            <a:off x="6400799" y="6049523"/>
            <a:ext cx="1327639" cy="455736"/>
            <a:chOff x="754" y="1346"/>
            <a:chExt cx="906" cy="311"/>
          </a:xfrm>
        </p:grpSpPr>
        <p:sp>
          <p:nvSpPr>
            <p:cNvPr id="60" name="Rectangle 6">
              <a:extLst>
                <a:ext uri="{FF2B5EF4-FFF2-40B4-BE49-F238E27FC236}">
                  <a16:creationId xmlns:a16="http://schemas.microsoft.com/office/drawing/2014/main" id="{BD6AC34D-4417-2247-87AF-A2B96F4A8C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" y="1365"/>
              <a:ext cx="576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Placebo (n=3906)</a:t>
              </a:r>
            </a:p>
          </p:txBody>
        </p:sp>
        <p:sp>
          <p:nvSpPr>
            <p:cNvPr id="61" name="Rectangle 7">
              <a:extLst>
                <a:ext uri="{FF2B5EF4-FFF2-40B4-BE49-F238E27FC236}">
                  <a16:creationId xmlns:a16="http://schemas.microsoft.com/office/drawing/2014/main" id="{56B42C8A-C492-A046-9C07-0A544BB983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" y="1544"/>
              <a:ext cx="708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Denosumab</a:t>
              </a:r>
              <a:r>
                <a:rPr kumimoji="0" lang="en-US" sz="8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(n=3902)</a:t>
              </a:r>
            </a:p>
          </p:txBody>
        </p:sp>
        <p:sp>
          <p:nvSpPr>
            <p:cNvPr id="62" name="Rectangle 8">
              <a:extLst>
                <a:ext uri="{FF2B5EF4-FFF2-40B4-BE49-F238E27FC236}">
                  <a16:creationId xmlns:a16="http://schemas.microsoft.com/office/drawing/2014/main" id="{ADB8E9F8-51C7-2147-9AF1-2E79F9E887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" y="1346"/>
              <a:ext cx="113" cy="11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8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3" name="Rectangle 9">
              <a:extLst>
                <a:ext uri="{FF2B5EF4-FFF2-40B4-BE49-F238E27FC236}">
                  <a16:creationId xmlns:a16="http://schemas.microsoft.com/office/drawing/2014/main" id="{11F57697-9545-3E43-BF8B-2C60D6323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" y="1544"/>
              <a:ext cx="113" cy="113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8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590324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>
            <a:extLst>
              <a:ext uri="{FF2B5EF4-FFF2-40B4-BE49-F238E27FC236}">
                <a16:creationId xmlns:a16="http://schemas.microsoft.com/office/drawing/2014/main" id="{25F897A8-4BE5-404B-B537-16D5F1A4A8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6176868"/>
            <a:ext cx="4032000" cy="350865"/>
          </a:xfrm>
        </p:spPr>
        <p:txBody>
          <a:bodyPr/>
          <a:lstStyle/>
          <a:p>
            <a:r>
              <a:rPr lang="de-DE" dirty="0" err="1"/>
              <a:t>s.c</a:t>
            </a:r>
            <a:r>
              <a:rPr lang="de-DE" dirty="0"/>
              <a:t>.: subkutan; Q6M: alle 6 Monate</a:t>
            </a:r>
          </a:p>
          <a:p>
            <a:r>
              <a:rPr lang="de-DE" dirty="0"/>
              <a:t>Adaptiert nach </a:t>
            </a:r>
            <a:r>
              <a:rPr lang="de-DE" dirty="0" err="1"/>
              <a:t>Bone</a:t>
            </a:r>
            <a:r>
              <a:rPr lang="de-DE" dirty="0"/>
              <a:t> HG, et al. Lancet Diabetes </a:t>
            </a:r>
            <a:r>
              <a:rPr lang="de-DE" dirty="0" err="1"/>
              <a:t>Endocrinol</a:t>
            </a:r>
            <a:r>
              <a:rPr lang="de-DE" dirty="0"/>
              <a:t>. 2017;5(7):513-523.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Studiendesign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FREEDOM-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Verlängerungsstudie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210" name="Gruppierung 58">
            <a:extLst>
              <a:ext uri="{FF2B5EF4-FFF2-40B4-BE49-F238E27FC236}">
                <a16:creationId xmlns:a16="http://schemas.microsoft.com/office/drawing/2014/main" id="{F60A92CF-24EB-BA44-B4FE-BB5E1DF188D5}"/>
              </a:ext>
            </a:extLst>
          </p:cNvPr>
          <p:cNvGrpSpPr/>
          <p:nvPr/>
        </p:nvGrpSpPr>
        <p:grpSpPr>
          <a:xfrm>
            <a:off x="1676400" y="4352113"/>
            <a:ext cx="5562599" cy="372287"/>
            <a:chOff x="6559099" y="1079103"/>
            <a:chExt cx="1437730" cy="571738"/>
          </a:xfrm>
          <a:solidFill>
            <a:schemeClr val="accent3">
              <a:lumMod val="50000"/>
            </a:schemeClr>
          </a:solidFill>
        </p:grpSpPr>
        <p:sp>
          <p:nvSpPr>
            <p:cNvPr id="211" name="Abgerundetes Rechteck 210">
              <a:extLst>
                <a:ext uri="{FF2B5EF4-FFF2-40B4-BE49-F238E27FC236}">
                  <a16:creationId xmlns:a16="http://schemas.microsoft.com/office/drawing/2014/main" id="{B2CED472-D37C-F34F-BBE1-75A343EDCD51}"/>
                </a:ext>
              </a:extLst>
            </p:cNvPr>
            <p:cNvSpPr/>
            <p:nvPr/>
          </p:nvSpPr>
          <p:spPr>
            <a:xfrm>
              <a:off x="6559099" y="1079103"/>
              <a:ext cx="1437730" cy="571738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212" name="Abgerundetes Rechteck 17">
              <a:extLst>
                <a:ext uri="{FF2B5EF4-FFF2-40B4-BE49-F238E27FC236}">
                  <a16:creationId xmlns:a16="http://schemas.microsoft.com/office/drawing/2014/main" id="{7E56CEF5-AA99-E94F-BF17-82BE87C088FD}"/>
                </a:ext>
              </a:extLst>
            </p:cNvPr>
            <p:cNvSpPr/>
            <p:nvPr/>
          </p:nvSpPr>
          <p:spPr>
            <a:xfrm>
              <a:off x="6575845" y="1095849"/>
              <a:ext cx="1404238" cy="538246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26670" tIns="17780" rIns="26670" bIns="17780" numCol="1" spcCol="127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85000"/>
                </a:lnSpc>
                <a:spcBef>
                  <a:spcPct val="30000"/>
                </a:spcBef>
                <a:spcAft>
                  <a:spcPts val="0"/>
                </a:spcAft>
                <a:buClr>
                  <a:srgbClr val="FAB900"/>
                </a:buClr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Jahr</a:t>
              </a:r>
            </a:p>
          </p:txBody>
        </p:sp>
      </p:grpSp>
      <p:grpSp>
        <p:nvGrpSpPr>
          <p:cNvPr id="213" name="Gruppierung 80">
            <a:extLst>
              <a:ext uri="{FF2B5EF4-FFF2-40B4-BE49-F238E27FC236}">
                <a16:creationId xmlns:a16="http://schemas.microsoft.com/office/drawing/2014/main" id="{45AF8A4D-7BFD-2847-985E-F506401EDF74}"/>
              </a:ext>
            </a:extLst>
          </p:cNvPr>
          <p:cNvGrpSpPr/>
          <p:nvPr/>
        </p:nvGrpSpPr>
        <p:grpSpPr>
          <a:xfrm>
            <a:off x="1676399" y="2364065"/>
            <a:ext cx="5562599" cy="455335"/>
            <a:chOff x="6559099" y="1079103"/>
            <a:chExt cx="1437730" cy="571738"/>
          </a:xfrm>
          <a:solidFill>
            <a:schemeClr val="accent3">
              <a:lumMod val="50000"/>
            </a:schemeClr>
          </a:solidFill>
        </p:grpSpPr>
        <p:sp>
          <p:nvSpPr>
            <p:cNvPr id="214" name="Abgerundetes Rechteck 213">
              <a:extLst>
                <a:ext uri="{FF2B5EF4-FFF2-40B4-BE49-F238E27FC236}">
                  <a16:creationId xmlns:a16="http://schemas.microsoft.com/office/drawing/2014/main" id="{09E7CCC1-D751-FD47-8B5A-0491AB13022E}"/>
                </a:ext>
              </a:extLst>
            </p:cNvPr>
            <p:cNvSpPr/>
            <p:nvPr/>
          </p:nvSpPr>
          <p:spPr>
            <a:xfrm>
              <a:off x="6559099" y="1079103"/>
              <a:ext cx="1437730" cy="571738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215" name="Abgerundetes Rechteck 17">
              <a:extLst>
                <a:ext uri="{FF2B5EF4-FFF2-40B4-BE49-F238E27FC236}">
                  <a16:creationId xmlns:a16="http://schemas.microsoft.com/office/drawing/2014/main" id="{1AE81E10-EB09-9E43-97DD-340E7B72B5EB}"/>
                </a:ext>
              </a:extLst>
            </p:cNvPr>
            <p:cNvSpPr/>
            <p:nvPr/>
          </p:nvSpPr>
          <p:spPr>
            <a:xfrm>
              <a:off x="6575845" y="1095849"/>
              <a:ext cx="1404238" cy="538246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26670" tIns="17780" rIns="26670" bIns="17780" numCol="1" spcCol="127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85000"/>
                </a:lnSpc>
                <a:spcBef>
                  <a:spcPct val="30000"/>
                </a:spcBef>
                <a:spcAft>
                  <a:spcPts val="0"/>
                </a:spcAft>
                <a:buClr>
                  <a:srgbClr val="FAB900"/>
                </a:buClr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Jahr</a:t>
              </a:r>
            </a:p>
          </p:txBody>
        </p:sp>
      </p:grpSp>
      <p:sp>
        <p:nvSpPr>
          <p:cNvPr id="216" name="Abgerundetes Rechteck 215">
            <a:extLst>
              <a:ext uri="{FF2B5EF4-FFF2-40B4-BE49-F238E27FC236}">
                <a16:creationId xmlns:a16="http://schemas.microsoft.com/office/drawing/2014/main" id="{0DE38764-A638-DB45-8C19-303F30176D5B}"/>
              </a:ext>
            </a:extLst>
          </p:cNvPr>
          <p:cNvSpPr/>
          <p:nvPr/>
        </p:nvSpPr>
        <p:spPr>
          <a:xfrm>
            <a:off x="2362200" y="1676918"/>
            <a:ext cx="4876799" cy="3276082"/>
          </a:xfrm>
          <a:prstGeom prst="roundRect">
            <a:avLst>
              <a:gd name="adj" fmla="val 7189"/>
            </a:avLst>
          </a:prstGeom>
          <a:noFill/>
          <a:ln>
            <a:solidFill>
              <a:srgbClr val="00000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7" name="AutoShape 4">
            <a:extLst>
              <a:ext uri="{FF2B5EF4-FFF2-40B4-BE49-F238E27FC236}">
                <a16:creationId xmlns:a16="http://schemas.microsoft.com/office/drawing/2014/main" id="{367EB3CF-0815-C142-B1E4-A558062A9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7612" y="2949155"/>
            <a:ext cx="1474788" cy="369086"/>
          </a:xfrm>
          <a:prstGeom prst="homePlate">
            <a:avLst>
              <a:gd name="adj" fmla="val 49189"/>
            </a:avLst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8" name="Text Box 7">
            <a:extLst>
              <a:ext uri="{FF2B5EF4-FFF2-40B4-BE49-F238E27FC236}">
                <a16:creationId xmlns:a16="http://schemas.microsoft.com/office/drawing/2014/main" id="{B866644D-4853-DE45-8A9C-1B37A1395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611" y="2895600"/>
            <a:ext cx="1398589" cy="48418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i-FI" sz="1000" dirty="0" err="1">
                <a:solidFill>
                  <a:srgbClr val="FFFFFF"/>
                </a:solidFill>
                <a:ea typeface="ＭＳ Ｐゴシック" pitchFamily="34" charset="-128"/>
              </a:rPr>
              <a:t>Denosumab</a:t>
            </a:r>
            <a:r>
              <a:rPr lang="fi-FI" sz="1000" dirty="0">
                <a:solidFill>
                  <a:srgbClr val="FFFFFF"/>
                </a:solidFill>
                <a:ea typeface="ＭＳ Ｐゴシック" pitchFamily="34" charset="-128"/>
              </a:rPr>
              <a:t> 60 mg</a:t>
            </a:r>
          </a:p>
          <a:p>
            <a:pPr algn="ctr"/>
            <a:r>
              <a:rPr lang="fi-FI" sz="1000" dirty="0" err="1">
                <a:solidFill>
                  <a:srgbClr val="FFFFFF"/>
                </a:solidFill>
                <a:ea typeface="ＭＳ Ｐゴシック" pitchFamily="34" charset="-128"/>
              </a:rPr>
              <a:t>s.c</a:t>
            </a:r>
            <a:r>
              <a:rPr lang="fi-FI" sz="1000" dirty="0">
                <a:solidFill>
                  <a:srgbClr val="FFFFFF"/>
                </a:solidFill>
                <a:ea typeface="ＭＳ Ｐゴシック" pitchFamily="34" charset="-128"/>
              </a:rPr>
              <a:t>. Q6M (N = 3902)</a:t>
            </a:r>
          </a:p>
        </p:txBody>
      </p:sp>
      <p:sp>
        <p:nvSpPr>
          <p:cNvPr id="219" name="AutoShape 3">
            <a:extLst>
              <a:ext uri="{FF2B5EF4-FFF2-40B4-BE49-F238E27FC236}">
                <a16:creationId xmlns:a16="http://schemas.microsoft.com/office/drawing/2014/main" id="{C9CAFB88-7C1C-B84F-910F-473B39C1C6BB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2487612" y="3505200"/>
            <a:ext cx="4714966" cy="266087"/>
          </a:xfrm>
          <a:prstGeom prst="homePlate">
            <a:avLst>
              <a:gd name="adj" fmla="val 49189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0" name="Text Box 12">
            <a:extLst>
              <a:ext uri="{FF2B5EF4-FFF2-40B4-BE49-F238E27FC236}">
                <a16:creationId xmlns:a16="http://schemas.microsoft.com/office/drawing/2014/main" id="{63E2835B-B123-0D49-94FE-CB697701D784}"/>
              </a:ext>
            </a:extLst>
          </p:cNvPr>
          <p:cNvSpPr txBox="1">
            <a:spLocks noChangeArrowheads="1"/>
          </p:cNvSpPr>
          <p:nvPr/>
        </p:nvSpPr>
        <p:spPr bwMode="invGray">
          <a:xfrm>
            <a:off x="2487612" y="3505200"/>
            <a:ext cx="4446588" cy="279904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lIns="9144" rIns="9144" anchor="ctr"/>
          <a:lstStyle/>
          <a:p>
            <a:pPr algn="ctr"/>
            <a:r>
              <a:rPr lang="it-IT" sz="1000" dirty="0" err="1">
                <a:solidFill>
                  <a:prstClr val="black"/>
                </a:solidFill>
                <a:ea typeface="ＭＳ Ｐゴシック" pitchFamily="34" charset="-128"/>
              </a:rPr>
              <a:t>Calcium</a:t>
            </a:r>
            <a:r>
              <a:rPr lang="it-IT" sz="1000" dirty="0">
                <a:solidFill>
                  <a:prstClr val="black"/>
                </a:solidFill>
                <a:ea typeface="ＭＳ Ｐゴシック" pitchFamily="34" charset="-128"/>
              </a:rPr>
              <a:t> und </a:t>
            </a:r>
            <a:r>
              <a:rPr lang="it-IT" sz="1000" dirty="0" err="1">
                <a:solidFill>
                  <a:prstClr val="black"/>
                </a:solidFill>
                <a:ea typeface="ＭＳ Ｐゴシック" pitchFamily="34" charset="-128"/>
              </a:rPr>
              <a:t>Vitamin</a:t>
            </a:r>
            <a:r>
              <a:rPr lang="it-IT" sz="1000" dirty="0">
                <a:solidFill>
                  <a:prstClr val="black"/>
                </a:solidFill>
                <a:ea typeface="ＭＳ Ｐゴシック" pitchFamily="34" charset="-128"/>
              </a:rPr>
              <a:t> D</a:t>
            </a:r>
          </a:p>
        </p:txBody>
      </p:sp>
      <p:sp>
        <p:nvSpPr>
          <p:cNvPr id="221" name="Pfeil nach rechts 220">
            <a:extLst>
              <a:ext uri="{FF2B5EF4-FFF2-40B4-BE49-F238E27FC236}">
                <a16:creationId xmlns:a16="http://schemas.microsoft.com/office/drawing/2014/main" id="{603A262D-DDEB-B14A-8D93-CFE67ECFA0EF}"/>
              </a:ext>
            </a:extLst>
          </p:cNvPr>
          <p:cNvSpPr/>
          <p:nvPr/>
        </p:nvSpPr>
        <p:spPr>
          <a:xfrm>
            <a:off x="2487612" y="3886200"/>
            <a:ext cx="1474788" cy="342286"/>
          </a:xfrm>
          <a:prstGeom prst="rightArrow">
            <a:avLst>
              <a:gd name="adj1" fmla="val 98525"/>
              <a:gd name="adj2" fmla="val 54172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Placebo</a:t>
            </a:r>
          </a:p>
          <a:p>
            <a:pPr lvl="0" algn="ctr"/>
            <a:r>
              <a:rPr lang="pt-BR" sz="900" kern="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s.c</a:t>
            </a:r>
            <a:r>
              <a:rPr lang="pt-BR" sz="9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. Q6M (N = 3906)</a:t>
            </a:r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3DACB654-5E53-7D4E-B2E2-070107F7B682}"/>
              </a:ext>
            </a:extLst>
          </p:cNvPr>
          <p:cNvSpPr>
            <a:spLocks noChangeAspect="1"/>
          </p:cNvSpPr>
          <p:nvPr/>
        </p:nvSpPr>
        <p:spPr>
          <a:xfrm>
            <a:off x="2750280" y="2438400"/>
            <a:ext cx="252000" cy="252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grpSp>
        <p:nvGrpSpPr>
          <p:cNvPr id="223" name="Gruppierung 38">
            <a:extLst>
              <a:ext uri="{FF2B5EF4-FFF2-40B4-BE49-F238E27FC236}">
                <a16:creationId xmlns:a16="http://schemas.microsoft.com/office/drawing/2014/main" id="{82F277CB-77C5-6E46-A74D-5A3FE67AFC04}"/>
              </a:ext>
            </a:extLst>
          </p:cNvPr>
          <p:cNvGrpSpPr/>
          <p:nvPr/>
        </p:nvGrpSpPr>
        <p:grpSpPr>
          <a:xfrm>
            <a:off x="533400" y="1641627"/>
            <a:ext cx="1437730" cy="571738"/>
            <a:chOff x="2428768" y="1079103"/>
            <a:chExt cx="1437730" cy="571738"/>
          </a:xfrm>
          <a:solidFill>
            <a:schemeClr val="accent3">
              <a:lumMod val="50000"/>
            </a:schemeClr>
          </a:solidFill>
        </p:grpSpPr>
        <p:sp>
          <p:nvSpPr>
            <p:cNvPr id="224" name="Abgerundetes Rechteck 223">
              <a:extLst>
                <a:ext uri="{FF2B5EF4-FFF2-40B4-BE49-F238E27FC236}">
                  <a16:creationId xmlns:a16="http://schemas.microsoft.com/office/drawing/2014/main" id="{4625CE30-4DBA-7F44-92F5-97DE9EF348F0}"/>
                </a:ext>
              </a:extLst>
            </p:cNvPr>
            <p:cNvSpPr/>
            <p:nvPr/>
          </p:nvSpPr>
          <p:spPr>
            <a:xfrm>
              <a:off x="2428768" y="1079103"/>
              <a:ext cx="1437730" cy="571738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225" name="Abgerundetes Rechteck 9">
              <a:extLst>
                <a:ext uri="{FF2B5EF4-FFF2-40B4-BE49-F238E27FC236}">
                  <a16:creationId xmlns:a16="http://schemas.microsoft.com/office/drawing/2014/main" id="{86F2346E-CA65-DD47-9C0E-B4ABEC0E6006}"/>
                </a:ext>
              </a:extLst>
            </p:cNvPr>
            <p:cNvSpPr/>
            <p:nvPr/>
          </p:nvSpPr>
          <p:spPr>
            <a:xfrm>
              <a:off x="2445514" y="1095849"/>
              <a:ext cx="1404238" cy="538246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26670" tIns="17780" rIns="26670" bIns="17780" numCol="1" spcCol="1270" anchor="ctr" anchorCtr="0">
              <a:noAutofit/>
            </a:bodyPr>
            <a:lstStyle/>
            <a:p>
              <a:pPr marL="0" marR="0" lvl="0" indent="0" algn="ct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Randomisierung</a:t>
              </a:r>
            </a:p>
          </p:txBody>
        </p:sp>
      </p:grpSp>
      <p:sp>
        <p:nvSpPr>
          <p:cNvPr id="226" name="Form 225">
            <a:extLst>
              <a:ext uri="{FF2B5EF4-FFF2-40B4-BE49-F238E27FC236}">
                <a16:creationId xmlns:a16="http://schemas.microsoft.com/office/drawing/2014/main" id="{3411102B-BA52-784D-B69F-4B8F00861B17}"/>
              </a:ext>
            </a:extLst>
          </p:cNvPr>
          <p:cNvSpPr/>
          <p:nvPr/>
        </p:nvSpPr>
        <p:spPr>
          <a:xfrm flipV="1">
            <a:off x="1203054" y="1093188"/>
            <a:ext cx="1783857" cy="1783857"/>
          </a:xfrm>
          <a:prstGeom prst="leftCircularArrow">
            <a:avLst>
              <a:gd name="adj1" fmla="val 3155"/>
              <a:gd name="adj2" fmla="val 388268"/>
              <a:gd name="adj3" fmla="val 2163779"/>
              <a:gd name="adj4" fmla="val 9024489"/>
              <a:gd name="adj5" fmla="val 3681"/>
            </a:avLst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7" name="Oval 226">
            <a:extLst>
              <a:ext uri="{FF2B5EF4-FFF2-40B4-BE49-F238E27FC236}">
                <a16:creationId xmlns:a16="http://schemas.microsoft.com/office/drawing/2014/main" id="{EBC38B87-78BE-2345-BD54-3C14A1111385}"/>
              </a:ext>
            </a:extLst>
          </p:cNvPr>
          <p:cNvSpPr>
            <a:spLocks noChangeAspect="1"/>
          </p:cNvSpPr>
          <p:nvPr/>
        </p:nvSpPr>
        <p:spPr>
          <a:xfrm>
            <a:off x="7139400" y="2438400"/>
            <a:ext cx="252000" cy="252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10</a:t>
            </a:r>
          </a:p>
        </p:txBody>
      </p:sp>
      <p:sp>
        <p:nvSpPr>
          <p:cNvPr id="228" name="Oval 227">
            <a:extLst>
              <a:ext uri="{FF2B5EF4-FFF2-40B4-BE49-F238E27FC236}">
                <a16:creationId xmlns:a16="http://schemas.microsoft.com/office/drawing/2014/main" id="{24B68B87-9E3D-9A44-8FA0-93A2C2A15BFE}"/>
              </a:ext>
            </a:extLst>
          </p:cNvPr>
          <p:cNvSpPr>
            <a:spLocks noChangeAspect="1"/>
          </p:cNvSpPr>
          <p:nvPr/>
        </p:nvSpPr>
        <p:spPr>
          <a:xfrm>
            <a:off x="2262600" y="2438400"/>
            <a:ext cx="252000" cy="252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0</a:t>
            </a:r>
            <a:endParaRPr kumimoji="0" lang="de-DE" sz="8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4718992E-4E72-0F4C-BD77-9621B34451F3}"/>
              </a:ext>
            </a:extLst>
          </p:cNvPr>
          <p:cNvSpPr>
            <a:spLocks noChangeAspect="1"/>
          </p:cNvSpPr>
          <p:nvPr/>
        </p:nvSpPr>
        <p:spPr>
          <a:xfrm>
            <a:off x="3237960" y="2438400"/>
            <a:ext cx="252000" cy="252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endParaRPr kumimoji="0" lang="de-DE" sz="8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0" name="AutoShape 4">
            <a:extLst>
              <a:ext uri="{FF2B5EF4-FFF2-40B4-BE49-F238E27FC236}">
                <a16:creationId xmlns:a16="http://schemas.microsoft.com/office/drawing/2014/main" id="{4B975199-68A7-2643-B3B9-B7074420A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1" y="2940911"/>
            <a:ext cx="3163978" cy="369086"/>
          </a:xfrm>
          <a:prstGeom prst="homePlate">
            <a:avLst>
              <a:gd name="adj" fmla="val 49189"/>
            </a:avLst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1" name="Text Box 7">
            <a:extLst>
              <a:ext uri="{FF2B5EF4-FFF2-40B4-BE49-F238E27FC236}">
                <a16:creationId xmlns:a16="http://schemas.microsoft.com/office/drawing/2014/main" id="{ADCD7E17-C264-E447-9C79-B0472FD1D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865088"/>
            <a:ext cx="3020398" cy="514699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i-FI" sz="1000" dirty="0" err="1">
                <a:solidFill>
                  <a:srgbClr val="FFFFFF"/>
                </a:solidFill>
                <a:ea typeface="ＭＳ Ｐゴシック" pitchFamily="34" charset="-128"/>
              </a:rPr>
              <a:t>Denosumab</a:t>
            </a:r>
            <a:r>
              <a:rPr lang="fi-FI" sz="1000" dirty="0">
                <a:solidFill>
                  <a:srgbClr val="FFFFFF"/>
                </a:solidFill>
                <a:ea typeface="ＭＳ Ｐゴシック" pitchFamily="34" charset="-128"/>
              </a:rPr>
              <a:t> 60 mg</a:t>
            </a:r>
          </a:p>
          <a:p>
            <a:pPr algn="ctr"/>
            <a:r>
              <a:rPr lang="fi-FI" sz="1000" dirty="0" err="1">
                <a:solidFill>
                  <a:srgbClr val="FFFFFF"/>
                </a:solidFill>
                <a:ea typeface="ＭＳ Ｐゴシック" pitchFamily="34" charset="-128"/>
              </a:rPr>
              <a:t>s.c</a:t>
            </a:r>
            <a:r>
              <a:rPr lang="fi-FI" sz="1000" dirty="0">
                <a:solidFill>
                  <a:srgbClr val="FFFFFF"/>
                </a:solidFill>
                <a:ea typeface="ＭＳ Ｐゴシック" pitchFamily="34" charset="-128"/>
              </a:rPr>
              <a:t>. Q6M (N = 2343)</a:t>
            </a:r>
          </a:p>
        </p:txBody>
      </p:sp>
      <p:sp>
        <p:nvSpPr>
          <p:cNvPr id="232" name="Pfeil nach rechts 231">
            <a:extLst>
              <a:ext uri="{FF2B5EF4-FFF2-40B4-BE49-F238E27FC236}">
                <a16:creationId xmlns:a16="http://schemas.microsoft.com/office/drawing/2014/main" id="{F1336209-F4A3-B148-AE48-6B899B157FB4}"/>
              </a:ext>
            </a:extLst>
          </p:cNvPr>
          <p:cNvSpPr/>
          <p:nvPr/>
        </p:nvSpPr>
        <p:spPr>
          <a:xfrm>
            <a:off x="3962400" y="3886200"/>
            <a:ext cx="3240177" cy="342286"/>
          </a:xfrm>
          <a:prstGeom prst="rightArrow">
            <a:avLst>
              <a:gd name="adj1" fmla="val 98525"/>
              <a:gd name="adj2" fmla="val 54172"/>
            </a:avLst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Denosumab</a:t>
            </a: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60 mg</a:t>
            </a:r>
          </a:p>
          <a:p>
            <a:pPr lvl="0" algn="ctr"/>
            <a:r>
              <a:rPr lang="fi-FI" sz="1000" kern="0" dirty="0" err="1">
                <a:solidFill>
                  <a:schemeClr val="bg1"/>
                </a:solidFill>
              </a:rPr>
              <a:t>s.c</a:t>
            </a:r>
            <a:r>
              <a:rPr lang="fi-FI" sz="1000" kern="0" dirty="0">
                <a:solidFill>
                  <a:schemeClr val="bg1"/>
                </a:solidFill>
              </a:rPr>
              <a:t>. Q6M (N = 2207)</a:t>
            </a:r>
          </a:p>
        </p:txBody>
      </p:sp>
      <p:sp>
        <p:nvSpPr>
          <p:cNvPr id="233" name="Oval 232">
            <a:extLst>
              <a:ext uri="{FF2B5EF4-FFF2-40B4-BE49-F238E27FC236}">
                <a16:creationId xmlns:a16="http://schemas.microsoft.com/office/drawing/2014/main" id="{3F90385F-28B1-6848-B304-A055ADD53BE6}"/>
              </a:ext>
            </a:extLst>
          </p:cNvPr>
          <p:cNvSpPr>
            <a:spLocks noChangeAspect="1"/>
          </p:cNvSpPr>
          <p:nvPr/>
        </p:nvSpPr>
        <p:spPr>
          <a:xfrm>
            <a:off x="3725640" y="2438400"/>
            <a:ext cx="252000" cy="252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  <a:endParaRPr kumimoji="0" lang="de-DE" sz="8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4" name="Oval 233">
            <a:extLst>
              <a:ext uri="{FF2B5EF4-FFF2-40B4-BE49-F238E27FC236}">
                <a16:creationId xmlns:a16="http://schemas.microsoft.com/office/drawing/2014/main" id="{43517C13-8868-1749-8B9B-4E4FD5954827}"/>
              </a:ext>
            </a:extLst>
          </p:cNvPr>
          <p:cNvSpPr>
            <a:spLocks noChangeAspect="1"/>
          </p:cNvSpPr>
          <p:nvPr/>
        </p:nvSpPr>
        <p:spPr>
          <a:xfrm>
            <a:off x="4213320" y="2438400"/>
            <a:ext cx="252000" cy="252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</a:t>
            </a:r>
          </a:p>
        </p:txBody>
      </p:sp>
      <p:sp>
        <p:nvSpPr>
          <p:cNvPr id="235" name="Oval 234">
            <a:extLst>
              <a:ext uri="{FF2B5EF4-FFF2-40B4-BE49-F238E27FC236}">
                <a16:creationId xmlns:a16="http://schemas.microsoft.com/office/drawing/2014/main" id="{6368517E-7D54-6E45-96EE-8DAE946A679B}"/>
              </a:ext>
            </a:extLst>
          </p:cNvPr>
          <p:cNvSpPr>
            <a:spLocks noChangeAspect="1"/>
          </p:cNvSpPr>
          <p:nvPr/>
        </p:nvSpPr>
        <p:spPr>
          <a:xfrm>
            <a:off x="4701000" y="2438400"/>
            <a:ext cx="252000" cy="252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</a:t>
            </a:r>
          </a:p>
        </p:txBody>
      </p:sp>
      <p:sp>
        <p:nvSpPr>
          <p:cNvPr id="236" name="Oval 235">
            <a:extLst>
              <a:ext uri="{FF2B5EF4-FFF2-40B4-BE49-F238E27FC236}">
                <a16:creationId xmlns:a16="http://schemas.microsoft.com/office/drawing/2014/main" id="{92013230-A94D-1D41-9DD6-9ABB304B07AC}"/>
              </a:ext>
            </a:extLst>
          </p:cNvPr>
          <p:cNvSpPr>
            <a:spLocks noChangeAspect="1"/>
          </p:cNvSpPr>
          <p:nvPr/>
        </p:nvSpPr>
        <p:spPr>
          <a:xfrm>
            <a:off x="5188680" y="2438400"/>
            <a:ext cx="252000" cy="252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6</a:t>
            </a:r>
          </a:p>
        </p:txBody>
      </p:sp>
      <p:sp>
        <p:nvSpPr>
          <p:cNvPr id="237" name="Oval 236">
            <a:extLst>
              <a:ext uri="{FF2B5EF4-FFF2-40B4-BE49-F238E27FC236}">
                <a16:creationId xmlns:a16="http://schemas.microsoft.com/office/drawing/2014/main" id="{82E70914-A540-3E4B-9A2D-94087477DEEE}"/>
              </a:ext>
            </a:extLst>
          </p:cNvPr>
          <p:cNvSpPr>
            <a:spLocks noChangeAspect="1"/>
          </p:cNvSpPr>
          <p:nvPr/>
        </p:nvSpPr>
        <p:spPr>
          <a:xfrm>
            <a:off x="5676360" y="2438400"/>
            <a:ext cx="252000" cy="252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7</a:t>
            </a:r>
          </a:p>
        </p:txBody>
      </p:sp>
      <p:sp>
        <p:nvSpPr>
          <p:cNvPr id="238" name="Oval 237">
            <a:extLst>
              <a:ext uri="{FF2B5EF4-FFF2-40B4-BE49-F238E27FC236}">
                <a16:creationId xmlns:a16="http://schemas.microsoft.com/office/drawing/2014/main" id="{05F09BB6-9009-A143-BF68-4521DE6F42D3}"/>
              </a:ext>
            </a:extLst>
          </p:cNvPr>
          <p:cNvSpPr>
            <a:spLocks noChangeAspect="1"/>
          </p:cNvSpPr>
          <p:nvPr/>
        </p:nvSpPr>
        <p:spPr>
          <a:xfrm>
            <a:off x="6164040" y="2438400"/>
            <a:ext cx="252000" cy="252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8</a:t>
            </a:r>
          </a:p>
        </p:txBody>
      </p:sp>
      <p:sp>
        <p:nvSpPr>
          <p:cNvPr id="239" name="Oval 238">
            <a:extLst>
              <a:ext uri="{FF2B5EF4-FFF2-40B4-BE49-F238E27FC236}">
                <a16:creationId xmlns:a16="http://schemas.microsoft.com/office/drawing/2014/main" id="{9FC97991-4EF5-3C41-9218-65E219F28621}"/>
              </a:ext>
            </a:extLst>
          </p:cNvPr>
          <p:cNvSpPr>
            <a:spLocks noChangeAspect="1"/>
          </p:cNvSpPr>
          <p:nvPr/>
        </p:nvSpPr>
        <p:spPr>
          <a:xfrm>
            <a:off x="6651720" y="2438400"/>
            <a:ext cx="252000" cy="252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9</a:t>
            </a:r>
          </a:p>
        </p:txBody>
      </p:sp>
      <p:sp>
        <p:nvSpPr>
          <p:cNvPr id="240" name="Oval 239">
            <a:extLst>
              <a:ext uri="{FF2B5EF4-FFF2-40B4-BE49-F238E27FC236}">
                <a16:creationId xmlns:a16="http://schemas.microsoft.com/office/drawing/2014/main" id="{47BB1634-25DF-0447-AF38-806422489642}"/>
              </a:ext>
            </a:extLst>
          </p:cNvPr>
          <p:cNvSpPr>
            <a:spLocks noChangeAspect="1"/>
          </p:cNvSpPr>
          <p:nvPr/>
        </p:nvSpPr>
        <p:spPr>
          <a:xfrm>
            <a:off x="4218720" y="4390452"/>
            <a:ext cx="252000" cy="252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sp>
        <p:nvSpPr>
          <p:cNvPr id="241" name="Oval 240">
            <a:extLst>
              <a:ext uri="{FF2B5EF4-FFF2-40B4-BE49-F238E27FC236}">
                <a16:creationId xmlns:a16="http://schemas.microsoft.com/office/drawing/2014/main" id="{DD35D508-BE83-8C4F-8A64-00B768F2A848}"/>
              </a:ext>
            </a:extLst>
          </p:cNvPr>
          <p:cNvSpPr>
            <a:spLocks noChangeAspect="1"/>
          </p:cNvSpPr>
          <p:nvPr/>
        </p:nvSpPr>
        <p:spPr>
          <a:xfrm>
            <a:off x="3733800" y="4390452"/>
            <a:ext cx="252000" cy="252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0</a:t>
            </a:r>
            <a:endParaRPr kumimoji="0" lang="de-DE" sz="8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2" name="Oval 241">
            <a:extLst>
              <a:ext uri="{FF2B5EF4-FFF2-40B4-BE49-F238E27FC236}">
                <a16:creationId xmlns:a16="http://schemas.microsoft.com/office/drawing/2014/main" id="{16619B2A-C3C3-4A4A-9E43-1226EBE015FD}"/>
              </a:ext>
            </a:extLst>
          </p:cNvPr>
          <p:cNvSpPr>
            <a:spLocks noChangeAspect="1"/>
          </p:cNvSpPr>
          <p:nvPr/>
        </p:nvSpPr>
        <p:spPr>
          <a:xfrm>
            <a:off x="4703640" y="4390452"/>
            <a:ext cx="252000" cy="252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endParaRPr kumimoji="0" lang="de-DE" sz="8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3" name="Oval 242">
            <a:extLst>
              <a:ext uri="{FF2B5EF4-FFF2-40B4-BE49-F238E27FC236}">
                <a16:creationId xmlns:a16="http://schemas.microsoft.com/office/drawing/2014/main" id="{785D8B16-5A4E-A141-BA7D-4E17F2A381B3}"/>
              </a:ext>
            </a:extLst>
          </p:cNvPr>
          <p:cNvSpPr>
            <a:spLocks noChangeAspect="1"/>
          </p:cNvSpPr>
          <p:nvPr/>
        </p:nvSpPr>
        <p:spPr>
          <a:xfrm>
            <a:off x="5188560" y="4390452"/>
            <a:ext cx="252000" cy="252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  <a:endParaRPr kumimoji="0" lang="de-DE" sz="8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4" name="Oval 243">
            <a:extLst>
              <a:ext uri="{FF2B5EF4-FFF2-40B4-BE49-F238E27FC236}">
                <a16:creationId xmlns:a16="http://schemas.microsoft.com/office/drawing/2014/main" id="{7F197B05-25D0-8049-B80B-45AA5B21DBB4}"/>
              </a:ext>
            </a:extLst>
          </p:cNvPr>
          <p:cNvSpPr>
            <a:spLocks noChangeAspect="1"/>
          </p:cNvSpPr>
          <p:nvPr/>
        </p:nvSpPr>
        <p:spPr>
          <a:xfrm>
            <a:off x="5673480" y="4390452"/>
            <a:ext cx="252000" cy="252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</a:t>
            </a:r>
          </a:p>
        </p:txBody>
      </p:sp>
      <p:sp>
        <p:nvSpPr>
          <p:cNvPr id="245" name="Oval 244">
            <a:extLst>
              <a:ext uri="{FF2B5EF4-FFF2-40B4-BE49-F238E27FC236}">
                <a16:creationId xmlns:a16="http://schemas.microsoft.com/office/drawing/2014/main" id="{CEE95E6F-4AB9-DA42-AD6A-5760000E468D}"/>
              </a:ext>
            </a:extLst>
          </p:cNvPr>
          <p:cNvSpPr>
            <a:spLocks noChangeAspect="1"/>
          </p:cNvSpPr>
          <p:nvPr/>
        </p:nvSpPr>
        <p:spPr>
          <a:xfrm>
            <a:off x="6158400" y="4390452"/>
            <a:ext cx="252000" cy="252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</a:t>
            </a:r>
          </a:p>
        </p:txBody>
      </p:sp>
      <p:sp>
        <p:nvSpPr>
          <p:cNvPr id="246" name="Oval 245">
            <a:extLst>
              <a:ext uri="{FF2B5EF4-FFF2-40B4-BE49-F238E27FC236}">
                <a16:creationId xmlns:a16="http://schemas.microsoft.com/office/drawing/2014/main" id="{CCFC2DB8-E1BE-A340-868D-98845A44A74D}"/>
              </a:ext>
            </a:extLst>
          </p:cNvPr>
          <p:cNvSpPr>
            <a:spLocks noChangeAspect="1"/>
          </p:cNvSpPr>
          <p:nvPr/>
        </p:nvSpPr>
        <p:spPr>
          <a:xfrm>
            <a:off x="6643320" y="4390452"/>
            <a:ext cx="252000" cy="252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6</a:t>
            </a:r>
          </a:p>
        </p:txBody>
      </p:sp>
      <p:sp>
        <p:nvSpPr>
          <p:cNvPr id="247" name="Oval 246">
            <a:extLst>
              <a:ext uri="{FF2B5EF4-FFF2-40B4-BE49-F238E27FC236}">
                <a16:creationId xmlns:a16="http://schemas.microsoft.com/office/drawing/2014/main" id="{738D5EE2-588A-C947-992C-A6FB7C46D973}"/>
              </a:ext>
            </a:extLst>
          </p:cNvPr>
          <p:cNvSpPr>
            <a:spLocks noChangeAspect="1"/>
          </p:cNvSpPr>
          <p:nvPr/>
        </p:nvSpPr>
        <p:spPr>
          <a:xfrm>
            <a:off x="7128240" y="4390452"/>
            <a:ext cx="252000" cy="252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7</a:t>
            </a:r>
          </a:p>
        </p:txBody>
      </p:sp>
      <p:sp>
        <p:nvSpPr>
          <p:cNvPr id="248" name="TextBox 63">
            <a:extLst>
              <a:ext uri="{FF2B5EF4-FFF2-40B4-BE49-F238E27FC236}">
                <a16:creationId xmlns:a16="http://schemas.microsoft.com/office/drawing/2014/main" id="{B455313E-FE08-C149-A8AD-22B9CA769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8302" y="2918131"/>
            <a:ext cx="6655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1000" dirty="0">
                <a:solidFill>
                  <a:prstClr val="black">
                    <a:lumMod val="85000"/>
                    <a:lumOff val="15000"/>
                  </a:prstClr>
                </a:solidFill>
                <a:ea typeface="ＭＳ Ｐゴシック" pitchFamily="34" charset="-128"/>
              </a:rPr>
              <a:t>Langzeit</a:t>
            </a:r>
          </a:p>
          <a:p>
            <a:pPr algn="ctr"/>
            <a:r>
              <a:rPr lang="de-DE" sz="1000" dirty="0">
                <a:solidFill>
                  <a:prstClr val="black">
                    <a:lumMod val="85000"/>
                    <a:lumOff val="15000"/>
                  </a:prstClr>
                </a:solidFill>
                <a:ea typeface="ＭＳ Ｐゴシック" pitchFamily="34" charset="-128"/>
              </a:rPr>
              <a:t>Gruppe</a:t>
            </a:r>
          </a:p>
        </p:txBody>
      </p:sp>
      <p:sp>
        <p:nvSpPr>
          <p:cNvPr id="249" name="TextBox 64">
            <a:extLst>
              <a:ext uri="{FF2B5EF4-FFF2-40B4-BE49-F238E27FC236}">
                <a16:creationId xmlns:a16="http://schemas.microsoft.com/office/drawing/2014/main" id="{5B8619A3-74DF-0B4D-A370-E90287709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256" y="3849054"/>
            <a:ext cx="81144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1000" dirty="0">
                <a:solidFill>
                  <a:prstClr val="black">
                    <a:lumMod val="85000"/>
                    <a:lumOff val="15000"/>
                  </a:prstClr>
                </a:solidFill>
                <a:ea typeface="ＭＳ Ｐゴシック" pitchFamily="34" charset="-128"/>
              </a:rPr>
              <a:t>Cross-</a:t>
            </a:r>
            <a:r>
              <a:rPr lang="de-DE" sz="1000" dirty="0" err="1">
                <a:solidFill>
                  <a:prstClr val="black">
                    <a:lumMod val="85000"/>
                    <a:lumOff val="15000"/>
                  </a:prstClr>
                </a:solidFill>
                <a:ea typeface="ＭＳ Ｐゴシック" pitchFamily="34" charset="-128"/>
              </a:rPr>
              <a:t>over</a:t>
            </a:r>
            <a:endParaRPr lang="de-DE" sz="1000" dirty="0">
              <a:solidFill>
                <a:prstClr val="black">
                  <a:lumMod val="85000"/>
                  <a:lumOff val="15000"/>
                </a:prstClr>
              </a:solidFill>
              <a:ea typeface="ＭＳ Ｐゴシック" pitchFamily="34" charset="-128"/>
            </a:endParaRPr>
          </a:p>
          <a:p>
            <a:pPr algn="ctr"/>
            <a:r>
              <a:rPr lang="de-DE" sz="1000" dirty="0">
                <a:solidFill>
                  <a:prstClr val="black">
                    <a:lumMod val="85000"/>
                    <a:lumOff val="15000"/>
                  </a:prstClr>
                </a:solidFill>
                <a:ea typeface="ＭＳ Ｐゴシック" pitchFamily="34" charset="-128"/>
              </a:rPr>
              <a:t>Gruppe</a:t>
            </a:r>
          </a:p>
        </p:txBody>
      </p:sp>
      <p:sp>
        <p:nvSpPr>
          <p:cNvPr id="250" name="Geschweifte Klammer links 249">
            <a:extLst>
              <a:ext uri="{FF2B5EF4-FFF2-40B4-BE49-F238E27FC236}">
                <a16:creationId xmlns:a16="http://schemas.microsoft.com/office/drawing/2014/main" id="{1AB38B19-3C39-2A42-8BF7-11F413EE9E44}"/>
              </a:ext>
            </a:extLst>
          </p:cNvPr>
          <p:cNvSpPr/>
          <p:nvPr/>
        </p:nvSpPr>
        <p:spPr bwMode="auto">
          <a:xfrm rot="5400000" flipV="1">
            <a:off x="2935484" y="1504858"/>
            <a:ext cx="301235" cy="1447801"/>
          </a:xfrm>
          <a:prstGeom prst="leftBrace">
            <a:avLst>
              <a:gd name="adj1" fmla="val 35694"/>
              <a:gd name="adj2" fmla="val 51926"/>
            </a:avLst>
          </a:prstGeom>
          <a:noFill/>
          <a:ln w="952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51" name="Geschweifte Klammer links 250">
            <a:extLst>
              <a:ext uri="{FF2B5EF4-FFF2-40B4-BE49-F238E27FC236}">
                <a16:creationId xmlns:a16="http://schemas.microsoft.com/office/drawing/2014/main" id="{8C965536-9D9A-F54C-ACEC-D881A08B0413}"/>
              </a:ext>
            </a:extLst>
          </p:cNvPr>
          <p:cNvSpPr/>
          <p:nvPr/>
        </p:nvSpPr>
        <p:spPr bwMode="auto">
          <a:xfrm rot="5400000" flipV="1">
            <a:off x="5411983" y="552359"/>
            <a:ext cx="301235" cy="3352799"/>
          </a:xfrm>
          <a:prstGeom prst="leftBrace">
            <a:avLst>
              <a:gd name="adj1" fmla="val 35694"/>
              <a:gd name="adj2" fmla="val 51926"/>
            </a:avLst>
          </a:prstGeom>
          <a:noFill/>
          <a:ln w="9525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52" name="Text Box 42">
            <a:extLst>
              <a:ext uri="{FF2B5EF4-FFF2-40B4-BE49-F238E27FC236}">
                <a16:creationId xmlns:a16="http://schemas.microsoft.com/office/drawing/2014/main" id="{78C0D2C6-4637-BE4A-B4E7-DA244EE79E6D}"/>
              </a:ext>
            </a:extLst>
          </p:cNvPr>
          <p:cNvSpPr txBox="1">
            <a:spLocks noChangeAspect="1" noChangeArrowheads="1"/>
          </p:cNvSpPr>
          <p:nvPr/>
        </p:nvSpPr>
        <p:spPr bwMode="invGray">
          <a:xfrm>
            <a:off x="2163001" y="1836611"/>
            <a:ext cx="2408999" cy="314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de-DE" sz="1200" dirty="0">
                <a:solidFill>
                  <a:srgbClr val="CEDBE6">
                    <a:lumMod val="10000"/>
                  </a:srgbClr>
                </a:solidFill>
                <a:ea typeface="ＭＳ Ｐゴシック" pitchFamily="34" charset="-128"/>
              </a:rPr>
              <a:t>FREEDOM</a:t>
            </a:r>
          </a:p>
        </p:txBody>
      </p:sp>
      <p:sp>
        <p:nvSpPr>
          <p:cNvPr id="253" name="Text Box 42">
            <a:extLst>
              <a:ext uri="{FF2B5EF4-FFF2-40B4-BE49-F238E27FC236}">
                <a16:creationId xmlns:a16="http://schemas.microsoft.com/office/drawing/2014/main" id="{19C65F72-3436-9444-812F-882904C48201}"/>
              </a:ext>
            </a:extLst>
          </p:cNvPr>
          <p:cNvSpPr txBox="1">
            <a:spLocks noChangeAspect="1" noChangeArrowheads="1"/>
          </p:cNvSpPr>
          <p:nvPr/>
        </p:nvSpPr>
        <p:spPr bwMode="invGray">
          <a:xfrm>
            <a:off x="4578228" y="1828800"/>
            <a:ext cx="2203572" cy="314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de-DE" sz="1200" dirty="0">
                <a:solidFill>
                  <a:srgbClr val="CEDBE6">
                    <a:lumMod val="10000"/>
                  </a:srgbClr>
                </a:solidFill>
                <a:ea typeface="ＭＳ Ｐゴシック" pitchFamily="34" charset="-128"/>
              </a:rPr>
              <a:t>Verlängerung</a:t>
            </a:r>
          </a:p>
        </p:txBody>
      </p:sp>
    </p:spTree>
    <p:extLst>
      <p:ext uri="{BB962C8B-B14F-4D97-AF65-F5344CB8AC3E}">
        <p14:creationId xmlns:p14="http://schemas.microsoft.com/office/powerpoint/2010/main" val="22598888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eck 22">
            <a:extLst>
              <a:ext uri="{FF2B5EF4-FFF2-40B4-BE49-F238E27FC236}">
                <a16:creationId xmlns:a16="http://schemas.microsoft.com/office/drawing/2014/main" id="{A822DCEF-1B4C-904E-8935-BD60E18C848B}"/>
              </a:ext>
            </a:extLst>
          </p:cNvPr>
          <p:cNvSpPr/>
          <p:nvPr/>
        </p:nvSpPr>
        <p:spPr bwMode="auto">
          <a:xfrm>
            <a:off x="159026" y="4117678"/>
            <a:ext cx="8839200" cy="19021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FCB0649-1912-674D-83DB-8AAB38E1DB60}"/>
              </a:ext>
            </a:extLst>
          </p:cNvPr>
          <p:cNvSpPr/>
          <p:nvPr/>
        </p:nvSpPr>
        <p:spPr bwMode="auto">
          <a:xfrm>
            <a:off x="152400" y="1279197"/>
            <a:ext cx="8839200" cy="18851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18B1A68-A8EC-034D-B3FD-2F32B7083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25" y="114300"/>
            <a:ext cx="6124575" cy="609600"/>
          </a:xfrm>
        </p:spPr>
        <p:txBody>
          <a:bodyPr/>
          <a:lstStyle/>
          <a:p>
            <a:r>
              <a:rPr lang="de-DE" dirty="0"/>
              <a:t>FREEDOM-Verlängerungsstudie 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E945C8F-ADDB-2640-B87F-4B917F784C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6176868"/>
            <a:ext cx="4032000" cy="350865"/>
          </a:xfrm>
        </p:spPr>
        <p:txBody>
          <a:bodyPr/>
          <a:lstStyle/>
          <a:p>
            <a:r>
              <a:rPr lang="de-DE" dirty="0"/>
              <a:t>UE= unerwünschte Ereignisse </a:t>
            </a:r>
          </a:p>
          <a:p>
            <a:r>
              <a:rPr lang="de-DE" dirty="0"/>
              <a:t>Adaptiert nach: </a:t>
            </a:r>
            <a:r>
              <a:rPr lang="de-DE" dirty="0" err="1"/>
              <a:t>Bone</a:t>
            </a:r>
            <a:r>
              <a:rPr lang="de-DE" dirty="0"/>
              <a:t> HG, et al. Lancet Diabetes </a:t>
            </a:r>
            <a:r>
              <a:rPr lang="de-DE" dirty="0" err="1"/>
              <a:t>Endocrinol</a:t>
            </a:r>
            <a:r>
              <a:rPr lang="de-DE" dirty="0"/>
              <a:t>. 2017; 5: 513-523.</a:t>
            </a:r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3B1C3EB9-5929-5C48-8BA1-8F622846A53C}"/>
              </a:ext>
            </a:extLst>
          </p:cNvPr>
          <p:cNvGrpSpPr/>
          <p:nvPr/>
        </p:nvGrpSpPr>
        <p:grpSpPr>
          <a:xfrm>
            <a:off x="762000" y="533400"/>
            <a:ext cx="8084172" cy="6172200"/>
            <a:chOff x="762000" y="533400"/>
            <a:chExt cx="8084172" cy="6172200"/>
          </a:xfrm>
        </p:grpSpPr>
        <p:sp>
          <p:nvSpPr>
            <p:cNvPr id="6" name="Halbbogen 5">
              <a:extLst>
                <a:ext uri="{FF2B5EF4-FFF2-40B4-BE49-F238E27FC236}">
                  <a16:creationId xmlns:a16="http://schemas.microsoft.com/office/drawing/2014/main" id="{834BAA1A-67C5-DA43-B789-28BDDD3105F7}"/>
                </a:ext>
              </a:extLst>
            </p:cNvPr>
            <p:cNvSpPr/>
            <p:nvPr/>
          </p:nvSpPr>
          <p:spPr>
            <a:xfrm>
              <a:off x="762000" y="533400"/>
              <a:ext cx="5156526" cy="6172200"/>
            </a:xfrm>
            <a:prstGeom prst="blockArc">
              <a:avLst>
                <a:gd name="adj1" fmla="val 18900000"/>
                <a:gd name="adj2" fmla="val 2700000"/>
                <a:gd name="adj3" fmla="val 324"/>
              </a:avLst>
            </a:prstGeom>
            <a:scene3d>
              <a:camera prst="orthographicFront"/>
              <a:lightRig rig="flat" dir="t"/>
            </a:scene3d>
            <a:sp3d prstMaterial="matte"/>
          </p:spPr>
          <p:style>
            <a:lnRef idx="2">
              <a:schemeClr val="accent3">
                <a:tint val="99000"/>
                <a:hueOff val="0"/>
                <a:satOff val="0"/>
                <a:lumOff val="0"/>
                <a:alphaOff val="0"/>
              </a:schemeClr>
            </a:lnRef>
            <a:fillRef idx="0">
              <a:schemeClr val="accent3">
                <a:tint val="99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Freihandform 6">
              <a:extLst>
                <a:ext uri="{FF2B5EF4-FFF2-40B4-BE49-F238E27FC236}">
                  <a16:creationId xmlns:a16="http://schemas.microsoft.com/office/drawing/2014/main" id="{6B76DFF8-332E-C340-969C-2E4B4BD13C31}"/>
                </a:ext>
              </a:extLst>
            </p:cNvPr>
            <p:cNvSpPr/>
            <p:nvPr/>
          </p:nvSpPr>
          <p:spPr>
            <a:xfrm>
              <a:off x="5326922" y="1452463"/>
              <a:ext cx="3519250" cy="619323"/>
            </a:xfrm>
            <a:custGeom>
              <a:avLst/>
              <a:gdLst>
                <a:gd name="connsiteX0" fmla="*/ 0 w 3519250"/>
                <a:gd name="connsiteY0" fmla="*/ 0 h 619323"/>
                <a:gd name="connsiteX1" fmla="*/ 3519250 w 3519250"/>
                <a:gd name="connsiteY1" fmla="*/ 0 h 619323"/>
                <a:gd name="connsiteX2" fmla="*/ 3519250 w 3519250"/>
                <a:gd name="connsiteY2" fmla="*/ 619323 h 619323"/>
                <a:gd name="connsiteX3" fmla="*/ 0 w 3519250"/>
                <a:gd name="connsiteY3" fmla="*/ 619323 h 619323"/>
                <a:gd name="connsiteX4" fmla="*/ 0 w 3519250"/>
                <a:gd name="connsiteY4" fmla="*/ 0 h 619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19250" h="619323">
                  <a:moveTo>
                    <a:pt x="0" y="0"/>
                  </a:moveTo>
                  <a:lnTo>
                    <a:pt x="3519250" y="0"/>
                  </a:lnTo>
                  <a:lnTo>
                    <a:pt x="3519250" y="619323"/>
                  </a:lnTo>
                  <a:lnTo>
                    <a:pt x="0" y="6193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shade val="8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91588" tIns="30480" rIns="30480" bIns="3048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1200" b="1" kern="1200" dirty="0">
                  <a:solidFill>
                    <a:schemeClr val="bg1"/>
                  </a:solidFill>
                </a:rPr>
                <a:t>Placebo</a:t>
              </a:r>
              <a:r>
                <a:rPr lang="de-DE" sz="1200" kern="1200" dirty="0">
                  <a:solidFill>
                    <a:schemeClr val="tx1"/>
                  </a:solidFill>
                </a:rPr>
                <a:t> zugewiesen</a:t>
              </a:r>
            </a:p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0" lang="en-GB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700 </a:t>
              </a:r>
              <a:r>
                <a:rPr kumimoji="0" lang="en-GB" altLang="en-US" sz="8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abgebrochen</a:t>
              </a:r>
              <a:endParaRPr lang="de-DE" sz="800" kern="1200" dirty="0">
                <a:solidFill>
                  <a:schemeClr val="tx1"/>
                </a:solidFill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163628F-E28D-1240-9597-EBE3B4D7C6A8}"/>
                </a:ext>
              </a:extLst>
            </p:cNvPr>
            <p:cNvSpPr/>
            <p:nvPr/>
          </p:nvSpPr>
          <p:spPr>
            <a:xfrm>
              <a:off x="4939845" y="1375048"/>
              <a:ext cx="774153" cy="774153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z="190500" extrusionH="12700" prstMaterial="plastic">
              <a:bevelT w="50800" h="50800"/>
            </a:sp3d>
          </p:spPr>
          <p:style>
            <a:lnRef idx="1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reihandform 11">
              <a:extLst>
                <a:ext uri="{FF2B5EF4-FFF2-40B4-BE49-F238E27FC236}">
                  <a16:creationId xmlns:a16="http://schemas.microsoft.com/office/drawing/2014/main" id="{7B851734-CDED-8F4E-A26F-D344CB53AC21}"/>
                </a:ext>
              </a:extLst>
            </p:cNvPr>
            <p:cNvSpPr/>
            <p:nvPr/>
          </p:nvSpPr>
          <p:spPr>
            <a:xfrm>
              <a:off x="5770711" y="2381150"/>
              <a:ext cx="3075461" cy="619323"/>
            </a:xfrm>
            <a:custGeom>
              <a:avLst/>
              <a:gdLst>
                <a:gd name="connsiteX0" fmla="*/ 0 w 3075461"/>
                <a:gd name="connsiteY0" fmla="*/ 0 h 619323"/>
                <a:gd name="connsiteX1" fmla="*/ 3075461 w 3075461"/>
                <a:gd name="connsiteY1" fmla="*/ 0 h 619323"/>
                <a:gd name="connsiteX2" fmla="*/ 3075461 w 3075461"/>
                <a:gd name="connsiteY2" fmla="*/ 619323 h 619323"/>
                <a:gd name="connsiteX3" fmla="*/ 0 w 3075461"/>
                <a:gd name="connsiteY3" fmla="*/ 619323 h 619323"/>
                <a:gd name="connsiteX4" fmla="*/ 0 w 3075461"/>
                <a:gd name="connsiteY4" fmla="*/ 0 h 619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75461" h="619323">
                  <a:moveTo>
                    <a:pt x="0" y="0"/>
                  </a:moveTo>
                  <a:lnTo>
                    <a:pt x="3075461" y="0"/>
                  </a:lnTo>
                  <a:lnTo>
                    <a:pt x="3075461" y="619323"/>
                  </a:lnTo>
                  <a:lnTo>
                    <a:pt x="0" y="6193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alpha val="9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shade val="80000"/>
                <a:hueOff val="-103615"/>
                <a:satOff val="-5713"/>
                <a:lumOff val="7543"/>
                <a:alphaOff val="0"/>
              </a:schemeClr>
            </a:fillRef>
            <a:effectRef idx="2">
              <a:schemeClr val="accent3">
                <a:shade val="80000"/>
                <a:hueOff val="-103615"/>
                <a:satOff val="-5713"/>
                <a:lumOff val="754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91588" tIns="30480" rIns="30480" bIns="3048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1200" kern="1200" dirty="0">
                  <a:solidFill>
                    <a:schemeClr val="tx1"/>
                  </a:solidFill>
                </a:rPr>
                <a:t>FREEDOM beendet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9CC21F8B-F6E1-4041-BA60-6257B8E9812A}"/>
                </a:ext>
              </a:extLst>
            </p:cNvPr>
            <p:cNvSpPr/>
            <p:nvPr/>
          </p:nvSpPr>
          <p:spPr>
            <a:xfrm>
              <a:off x="5383634" y="2303735"/>
              <a:ext cx="774153" cy="774153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z="190500" extrusionH="12700" prstMaterial="plastic">
              <a:bevelT w="50800" h="50800"/>
            </a:sp3d>
          </p:spPr>
          <p:style>
            <a:lnRef idx="1">
              <a:schemeClr val="accent3">
                <a:shade val="80000"/>
                <a:hueOff val="-103615"/>
                <a:satOff val="-5713"/>
                <a:lumOff val="7543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Freihandform 13">
              <a:extLst>
                <a:ext uri="{FF2B5EF4-FFF2-40B4-BE49-F238E27FC236}">
                  <a16:creationId xmlns:a16="http://schemas.microsoft.com/office/drawing/2014/main" id="{560E5A7D-3B4D-7641-BBA4-8FB613B9E3C5}"/>
                </a:ext>
              </a:extLst>
            </p:cNvPr>
            <p:cNvSpPr/>
            <p:nvPr/>
          </p:nvSpPr>
          <p:spPr>
            <a:xfrm>
              <a:off x="5906918" y="3309838"/>
              <a:ext cx="2939254" cy="619323"/>
            </a:xfrm>
            <a:custGeom>
              <a:avLst/>
              <a:gdLst>
                <a:gd name="connsiteX0" fmla="*/ 0 w 2939254"/>
                <a:gd name="connsiteY0" fmla="*/ 0 h 619323"/>
                <a:gd name="connsiteX1" fmla="*/ 2939254 w 2939254"/>
                <a:gd name="connsiteY1" fmla="*/ 0 h 619323"/>
                <a:gd name="connsiteX2" fmla="*/ 2939254 w 2939254"/>
                <a:gd name="connsiteY2" fmla="*/ 619323 h 619323"/>
                <a:gd name="connsiteX3" fmla="*/ 0 w 2939254"/>
                <a:gd name="connsiteY3" fmla="*/ 619323 h 619323"/>
                <a:gd name="connsiteX4" fmla="*/ 0 w 2939254"/>
                <a:gd name="connsiteY4" fmla="*/ 0 h 619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39254" h="619323">
                  <a:moveTo>
                    <a:pt x="0" y="0"/>
                  </a:moveTo>
                  <a:lnTo>
                    <a:pt x="2939254" y="0"/>
                  </a:lnTo>
                  <a:lnTo>
                    <a:pt x="2939254" y="619323"/>
                  </a:lnTo>
                  <a:lnTo>
                    <a:pt x="0" y="6193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shade val="80000"/>
                <a:hueOff val="-207231"/>
                <a:satOff val="-11427"/>
                <a:lumOff val="15087"/>
                <a:alphaOff val="0"/>
              </a:schemeClr>
            </a:fillRef>
            <a:effectRef idx="2">
              <a:schemeClr val="accent3">
                <a:shade val="80000"/>
                <a:hueOff val="-207231"/>
                <a:satOff val="-11427"/>
                <a:lumOff val="1508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91588" tIns="30480" rIns="30480" bIns="3048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1200" kern="1200" dirty="0">
                  <a:solidFill>
                    <a:schemeClr val="tx1"/>
                  </a:solidFill>
                </a:rPr>
                <a:t>in die Verlängerung eingeschlossen</a:t>
              </a:r>
            </a:p>
            <a:p>
              <a:pPr marL="57150" lvl="1" indent="-57150" algn="l" defTabSz="355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</a:pPr>
              <a:r>
                <a:rPr kumimoji="0" lang="en-GB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673 </a:t>
              </a:r>
              <a:r>
                <a:rPr kumimoji="0" lang="en-GB" altLang="en-US" sz="8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nicht</a:t>
              </a:r>
              <a:r>
                <a:rPr kumimoji="0" lang="en-GB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en-GB" altLang="en-US" sz="8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eingeschlossen</a:t>
              </a:r>
              <a:endParaRPr lang="de-DE" sz="8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7F6D99C-E044-E54E-9384-12D181CE343E}"/>
                </a:ext>
              </a:extLst>
            </p:cNvPr>
            <p:cNvSpPr/>
            <p:nvPr/>
          </p:nvSpPr>
          <p:spPr>
            <a:xfrm>
              <a:off x="5519841" y="3232423"/>
              <a:ext cx="774153" cy="774153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z="190500" extrusionH="12700" prstMaterial="plastic">
              <a:bevelT w="50800" h="50800"/>
            </a:sp3d>
          </p:spPr>
          <p:style>
            <a:lnRef idx="1">
              <a:schemeClr val="accent3">
                <a:shade val="80000"/>
                <a:hueOff val="-207231"/>
                <a:satOff val="-11427"/>
                <a:lumOff val="15087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Freihandform 15">
              <a:extLst>
                <a:ext uri="{FF2B5EF4-FFF2-40B4-BE49-F238E27FC236}">
                  <a16:creationId xmlns:a16="http://schemas.microsoft.com/office/drawing/2014/main" id="{86780EBE-F272-B94A-A974-6F1BD0B0B12E}"/>
                </a:ext>
              </a:extLst>
            </p:cNvPr>
            <p:cNvSpPr/>
            <p:nvPr/>
          </p:nvSpPr>
          <p:spPr>
            <a:xfrm>
              <a:off x="5770711" y="4238525"/>
              <a:ext cx="3075461" cy="619323"/>
            </a:xfrm>
            <a:custGeom>
              <a:avLst/>
              <a:gdLst>
                <a:gd name="connsiteX0" fmla="*/ 0 w 3075461"/>
                <a:gd name="connsiteY0" fmla="*/ 0 h 619323"/>
                <a:gd name="connsiteX1" fmla="*/ 3075461 w 3075461"/>
                <a:gd name="connsiteY1" fmla="*/ 0 h 619323"/>
                <a:gd name="connsiteX2" fmla="*/ 3075461 w 3075461"/>
                <a:gd name="connsiteY2" fmla="*/ 619323 h 619323"/>
                <a:gd name="connsiteX3" fmla="*/ 0 w 3075461"/>
                <a:gd name="connsiteY3" fmla="*/ 619323 h 619323"/>
                <a:gd name="connsiteX4" fmla="*/ 0 w 3075461"/>
                <a:gd name="connsiteY4" fmla="*/ 0 h 619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75461" h="619323">
                  <a:moveTo>
                    <a:pt x="0" y="0"/>
                  </a:moveTo>
                  <a:lnTo>
                    <a:pt x="3075461" y="0"/>
                  </a:lnTo>
                  <a:lnTo>
                    <a:pt x="3075461" y="619323"/>
                  </a:lnTo>
                  <a:lnTo>
                    <a:pt x="0" y="6193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alpha val="7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shade val="80000"/>
                <a:hueOff val="-310846"/>
                <a:satOff val="-17140"/>
                <a:lumOff val="22630"/>
                <a:alphaOff val="0"/>
              </a:schemeClr>
            </a:fillRef>
            <a:effectRef idx="2">
              <a:schemeClr val="accent3">
                <a:shade val="80000"/>
                <a:hueOff val="-310846"/>
                <a:satOff val="-17140"/>
                <a:lumOff val="2263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91588" tIns="30480" rIns="30480" bIns="3048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1200" kern="1200" dirty="0">
                  <a:solidFill>
                    <a:schemeClr val="tx1"/>
                  </a:solidFill>
                </a:rPr>
                <a:t>eingeschlossen (Cross-</a:t>
              </a:r>
              <a:r>
                <a:rPr lang="de-DE" sz="1200" kern="1200" dirty="0" err="1">
                  <a:solidFill>
                    <a:schemeClr val="tx1"/>
                  </a:solidFill>
                </a:rPr>
                <a:t>over</a:t>
              </a:r>
              <a:r>
                <a:rPr lang="de-DE" sz="1200" kern="1200" dirty="0">
                  <a:solidFill>
                    <a:schemeClr val="tx1"/>
                  </a:solidFill>
                </a:rPr>
                <a:t> Gruppe)</a:t>
              </a:r>
            </a:p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0" lang="en-GB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924 </a:t>
              </a:r>
              <a:r>
                <a:rPr kumimoji="0" lang="en-GB" altLang="en-US" sz="8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abgebrochen</a:t>
              </a:r>
              <a:r>
                <a:rPr kumimoji="0" lang="en-GB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, 399 </a:t>
              </a:r>
              <a:r>
                <a:rPr kumimoji="0" lang="en-GB" altLang="en-US" sz="8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Einwilligung</a:t>
              </a:r>
              <a:r>
                <a:rPr kumimoji="0" lang="en-GB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en-GB" altLang="en-US" sz="8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zurückgenommen</a:t>
              </a:r>
              <a:r>
                <a:rPr kumimoji="0" lang="en-GB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, 122 </a:t>
              </a:r>
              <a:r>
                <a:rPr kumimoji="0" lang="en-GB" altLang="en-US" sz="8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wegen</a:t>
              </a:r>
              <a:r>
                <a:rPr kumimoji="0" lang="en-GB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UE, 101 verstarben,73 lost to follow-up, 229 </a:t>
              </a:r>
              <a:r>
                <a:rPr kumimoji="0" lang="en-GB" altLang="en-US" sz="8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andere</a:t>
              </a:r>
              <a:r>
                <a:rPr kumimoji="0" lang="en-GB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en-GB" altLang="en-US" sz="8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Gründe</a:t>
              </a:r>
              <a:r>
                <a:rPr kumimoji="0" lang="en-GB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de-DE" sz="8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F5F8B3DB-27DD-A643-B31B-875E3703650F}"/>
                </a:ext>
              </a:extLst>
            </p:cNvPr>
            <p:cNvSpPr/>
            <p:nvPr/>
          </p:nvSpPr>
          <p:spPr>
            <a:xfrm>
              <a:off x="5383634" y="4161110"/>
              <a:ext cx="774153" cy="774153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z="190500" extrusionH="12700" prstMaterial="plastic">
              <a:bevelT w="50800" h="50800"/>
            </a:sp3d>
          </p:spPr>
          <p:style>
            <a:lnRef idx="1">
              <a:schemeClr val="accent3">
                <a:shade val="80000"/>
                <a:hueOff val="-310846"/>
                <a:satOff val="-17140"/>
                <a:lumOff val="2263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Freihandform 17">
              <a:extLst>
                <a:ext uri="{FF2B5EF4-FFF2-40B4-BE49-F238E27FC236}">
                  <a16:creationId xmlns:a16="http://schemas.microsoft.com/office/drawing/2014/main" id="{175A8119-5237-974B-8572-C3217BF8F6F6}"/>
                </a:ext>
              </a:extLst>
            </p:cNvPr>
            <p:cNvSpPr/>
            <p:nvPr/>
          </p:nvSpPr>
          <p:spPr>
            <a:xfrm>
              <a:off x="5326922" y="5167213"/>
              <a:ext cx="3519250" cy="619323"/>
            </a:xfrm>
            <a:custGeom>
              <a:avLst/>
              <a:gdLst>
                <a:gd name="connsiteX0" fmla="*/ 0 w 3519250"/>
                <a:gd name="connsiteY0" fmla="*/ 0 h 619323"/>
                <a:gd name="connsiteX1" fmla="*/ 3519250 w 3519250"/>
                <a:gd name="connsiteY1" fmla="*/ 0 h 619323"/>
                <a:gd name="connsiteX2" fmla="*/ 3519250 w 3519250"/>
                <a:gd name="connsiteY2" fmla="*/ 619323 h 619323"/>
                <a:gd name="connsiteX3" fmla="*/ 0 w 3519250"/>
                <a:gd name="connsiteY3" fmla="*/ 619323 h 619323"/>
                <a:gd name="connsiteX4" fmla="*/ 0 w 3519250"/>
                <a:gd name="connsiteY4" fmla="*/ 0 h 619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19250" h="619323">
                  <a:moveTo>
                    <a:pt x="0" y="0"/>
                  </a:moveTo>
                  <a:lnTo>
                    <a:pt x="3519250" y="0"/>
                  </a:lnTo>
                  <a:lnTo>
                    <a:pt x="3519250" y="619323"/>
                  </a:lnTo>
                  <a:lnTo>
                    <a:pt x="0" y="6193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alpha val="6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shade val="80000"/>
                <a:hueOff val="-414462"/>
                <a:satOff val="-22853"/>
                <a:lumOff val="30173"/>
                <a:alphaOff val="0"/>
              </a:schemeClr>
            </a:fillRef>
            <a:effectRef idx="2">
              <a:schemeClr val="accent3">
                <a:shade val="80000"/>
                <a:hueOff val="-414462"/>
                <a:satOff val="-22853"/>
                <a:lumOff val="3017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91588" tIns="35560" rIns="35560" bIns="35560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1400" kern="1200" dirty="0">
                  <a:solidFill>
                    <a:schemeClr val="tx1"/>
                  </a:solidFill>
                </a:rPr>
                <a:t>Verlängerung beendet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F5A3D436-4334-264D-80C1-BCC4A7DE9192}"/>
                </a:ext>
              </a:extLst>
            </p:cNvPr>
            <p:cNvSpPr/>
            <p:nvPr/>
          </p:nvSpPr>
          <p:spPr>
            <a:xfrm>
              <a:off x="4939845" y="5089798"/>
              <a:ext cx="774153" cy="774153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z="190500" extrusionH="12700" prstMaterial="plastic">
              <a:bevelT w="50800" h="50800"/>
            </a:sp3d>
          </p:spPr>
          <p:style>
            <a:lnRef idx="1">
              <a:schemeClr val="accent3">
                <a:shade val="80000"/>
                <a:hueOff val="-414462"/>
                <a:satOff val="-22853"/>
                <a:lumOff val="30173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0991DCCC-5897-6B4B-83D7-82255025C442}"/>
              </a:ext>
            </a:extLst>
          </p:cNvPr>
          <p:cNvGrpSpPr/>
          <p:nvPr/>
        </p:nvGrpSpPr>
        <p:grpSpPr>
          <a:xfrm>
            <a:off x="297828" y="927988"/>
            <a:ext cx="7839528" cy="5472812"/>
            <a:chOff x="297828" y="927988"/>
            <a:chExt cx="7839528" cy="5472812"/>
          </a:xfrm>
        </p:grpSpPr>
        <p:sp>
          <p:nvSpPr>
            <p:cNvPr id="24" name="Halbbogen 23">
              <a:extLst>
                <a:ext uri="{FF2B5EF4-FFF2-40B4-BE49-F238E27FC236}">
                  <a16:creationId xmlns:a16="http://schemas.microsoft.com/office/drawing/2014/main" id="{A89B5239-2F51-0A47-90CB-0C1F5B6799CA}"/>
                </a:ext>
              </a:extLst>
            </p:cNvPr>
            <p:cNvSpPr/>
            <p:nvPr/>
          </p:nvSpPr>
          <p:spPr>
            <a:xfrm>
              <a:off x="3210885" y="927988"/>
              <a:ext cx="4926471" cy="5472812"/>
            </a:xfrm>
            <a:prstGeom prst="blockArc">
              <a:avLst>
                <a:gd name="adj1" fmla="val 8100000"/>
                <a:gd name="adj2" fmla="val 13500000"/>
                <a:gd name="adj3" fmla="val 324"/>
              </a:avLst>
            </a:prstGeom>
            <a:scene3d>
              <a:camera prst="orthographicFront"/>
              <a:lightRig rig="flat" dir="t"/>
            </a:scene3d>
            <a:sp3d prstMaterial="matte"/>
          </p:spPr>
          <p:style>
            <a:lnRef idx="2">
              <a:schemeClr val="accent3">
                <a:tint val="99000"/>
                <a:hueOff val="0"/>
                <a:satOff val="0"/>
                <a:lumOff val="0"/>
                <a:alphaOff val="0"/>
              </a:schemeClr>
            </a:lnRef>
            <a:fillRef idx="0">
              <a:schemeClr val="accent3">
                <a:tint val="99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Freihandform 24">
              <a:extLst>
                <a:ext uri="{FF2B5EF4-FFF2-40B4-BE49-F238E27FC236}">
                  <a16:creationId xmlns:a16="http://schemas.microsoft.com/office/drawing/2014/main" id="{F96F2824-5287-1E43-B868-2D0B9A1DE64A}"/>
                </a:ext>
              </a:extLst>
            </p:cNvPr>
            <p:cNvSpPr/>
            <p:nvPr/>
          </p:nvSpPr>
          <p:spPr>
            <a:xfrm>
              <a:off x="297828" y="1452463"/>
              <a:ext cx="3513867" cy="619323"/>
            </a:xfrm>
            <a:custGeom>
              <a:avLst/>
              <a:gdLst>
                <a:gd name="connsiteX0" fmla="*/ 0 w 3513867"/>
                <a:gd name="connsiteY0" fmla="*/ 0 h 619323"/>
                <a:gd name="connsiteX1" fmla="*/ 3513867 w 3513867"/>
                <a:gd name="connsiteY1" fmla="*/ 0 h 619323"/>
                <a:gd name="connsiteX2" fmla="*/ 3513867 w 3513867"/>
                <a:gd name="connsiteY2" fmla="*/ 619323 h 619323"/>
                <a:gd name="connsiteX3" fmla="*/ 0 w 3513867"/>
                <a:gd name="connsiteY3" fmla="*/ 619323 h 619323"/>
                <a:gd name="connsiteX4" fmla="*/ 0 w 3513867"/>
                <a:gd name="connsiteY4" fmla="*/ 0 h 619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13867" h="619323">
                  <a:moveTo>
                    <a:pt x="0" y="0"/>
                  </a:moveTo>
                  <a:lnTo>
                    <a:pt x="3513867" y="0"/>
                  </a:lnTo>
                  <a:lnTo>
                    <a:pt x="3513867" y="619323"/>
                  </a:lnTo>
                  <a:lnTo>
                    <a:pt x="0" y="6193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shade val="8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480" tIns="30480" rIns="491588" bIns="30480" numCol="1" spcCol="1270" anchor="ctr" anchorCtr="0">
              <a:noAutofit/>
            </a:bodyPr>
            <a:lstStyle/>
            <a:p>
              <a:pPr marL="0" lvl="0" indent="0" algn="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1200" b="1" kern="1200" dirty="0" err="1">
                  <a:solidFill>
                    <a:schemeClr val="bg1"/>
                  </a:solidFill>
                </a:rPr>
                <a:t>Denosumab</a:t>
              </a:r>
              <a:r>
                <a:rPr lang="de-DE" sz="1200" kern="1200" dirty="0">
                  <a:solidFill>
                    <a:schemeClr val="tx1"/>
                  </a:solidFill>
                </a:rPr>
                <a:t> zugewiesen</a:t>
              </a:r>
            </a:p>
            <a:p>
              <a:pPr marL="57150" lvl="1" indent="-57150" algn="r" defTabSz="355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</a:pPr>
              <a:r>
                <a:rPr kumimoji="0" lang="en-GB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630 </a:t>
              </a:r>
              <a:r>
                <a:rPr kumimoji="0" lang="en-GB" altLang="en-US" sz="8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abgebrochen</a:t>
              </a:r>
              <a:endParaRPr lang="de-DE" sz="800" kern="1200" dirty="0">
                <a:solidFill>
                  <a:schemeClr val="tx1"/>
                </a:solidFill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2E74D712-CB2C-CC42-84AB-D713F415F704}"/>
                </a:ext>
              </a:extLst>
            </p:cNvPr>
            <p:cNvSpPr/>
            <p:nvPr/>
          </p:nvSpPr>
          <p:spPr>
            <a:xfrm>
              <a:off x="3424618" y="1375048"/>
              <a:ext cx="774153" cy="774153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z="190500" extrusionH="12700" prstMaterial="plastic">
              <a:bevelT w="50800" h="50800"/>
            </a:sp3d>
          </p:spPr>
          <p:style>
            <a:lnRef idx="1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Freihandform 26">
              <a:extLst>
                <a:ext uri="{FF2B5EF4-FFF2-40B4-BE49-F238E27FC236}">
                  <a16:creationId xmlns:a16="http://schemas.microsoft.com/office/drawing/2014/main" id="{F53F0D7F-D2CB-A24A-978D-5ED1AA5AC912}"/>
                </a:ext>
              </a:extLst>
            </p:cNvPr>
            <p:cNvSpPr/>
            <p:nvPr/>
          </p:nvSpPr>
          <p:spPr>
            <a:xfrm>
              <a:off x="297828" y="2381150"/>
              <a:ext cx="3070078" cy="619323"/>
            </a:xfrm>
            <a:custGeom>
              <a:avLst/>
              <a:gdLst>
                <a:gd name="connsiteX0" fmla="*/ 0 w 3070078"/>
                <a:gd name="connsiteY0" fmla="*/ 0 h 619323"/>
                <a:gd name="connsiteX1" fmla="*/ 3070078 w 3070078"/>
                <a:gd name="connsiteY1" fmla="*/ 0 h 619323"/>
                <a:gd name="connsiteX2" fmla="*/ 3070078 w 3070078"/>
                <a:gd name="connsiteY2" fmla="*/ 619323 h 619323"/>
                <a:gd name="connsiteX3" fmla="*/ 0 w 3070078"/>
                <a:gd name="connsiteY3" fmla="*/ 619323 h 619323"/>
                <a:gd name="connsiteX4" fmla="*/ 0 w 3070078"/>
                <a:gd name="connsiteY4" fmla="*/ 0 h 619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70078" h="619323">
                  <a:moveTo>
                    <a:pt x="0" y="0"/>
                  </a:moveTo>
                  <a:lnTo>
                    <a:pt x="3070078" y="0"/>
                  </a:lnTo>
                  <a:lnTo>
                    <a:pt x="3070078" y="619323"/>
                  </a:lnTo>
                  <a:lnTo>
                    <a:pt x="0" y="6193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alpha val="9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shade val="80000"/>
                <a:hueOff val="-103615"/>
                <a:satOff val="-5713"/>
                <a:lumOff val="7543"/>
                <a:alphaOff val="0"/>
              </a:schemeClr>
            </a:fillRef>
            <a:effectRef idx="2">
              <a:schemeClr val="accent3">
                <a:shade val="80000"/>
                <a:hueOff val="-103615"/>
                <a:satOff val="-5713"/>
                <a:lumOff val="754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480" tIns="30480" rIns="491588" bIns="30480" numCol="1" spcCol="1270" anchor="ctr" anchorCtr="0">
              <a:noAutofit/>
            </a:bodyPr>
            <a:lstStyle/>
            <a:p>
              <a:pPr marL="0" lvl="0" indent="0" algn="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1200" kern="1200" dirty="0">
                  <a:solidFill>
                    <a:schemeClr val="tx1"/>
                  </a:solidFill>
                </a:rPr>
                <a:t>FREEDOM beendet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4E2DB59-9ABF-5B49-B21B-C304179BABEB}"/>
                </a:ext>
              </a:extLst>
            </p:cNvPr>
            <p:cNvSpPr/>
            <p:nvPr/>
          </p:nvSpPr>
          <p:spPr>
            <a:xfrm>
              <a:off x="2980830" y="2303735"/>
              <a:ext cx="774153" cy="774153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z="190500" extrusionH="12700" prstMaterial="plastic">
              <a:bevelT w="50800" h="50800"/>
            </a:sp3d>
          </p:spPr>
          <p:style>
            <a:lnRef idx="1">
              <a:schemeClr val="accent3">
                <a:shade val="80000"/>
                <a:hueOff val="-103615"/>
                <a:satOff val="-5713"/>
                <a:lumOff val="7543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Freihandform 28">
              <a:extLst>
                <a:ext uri="{FF2B5EF4-FFF2-40B4-BE49-F238E27FC236}">
                  <a16:creationId xmlns:a16="http://schemas.microsoft.com/office/drawing/2014/main" id="{FD08E5C6-A9E8-3D4A-9514-E953367DE971}"/>
                </a:ext>
              </a:extLst>
            </p:cNvPr>
            <p:cNvSpPr/>
            <p:nvPr/>
          </p:nvSpPr>
          <p:spPr>
            <a:xfrm>
              <a:off x="297828" y="3309838"/>
              <a:ext cx="2933871" cy="619323"/>
            </a:xfrm>
            <a:custGeom>
              <a:avLst/>
              <a:gdLst>
                <a:gd name="connsiteX0" fmla="*/ 0 w 2933871"/>
                <a:gd name="connsiteY0" fmla="*/ 0 h 619323"/>
                <a:gd name="connsiteX1" fmla="*/ 2933871 w 2933871"/>
                <a:gd name="connsiteY1" fmla="*/ 0 h 619323"/>
                <a:gd name="connsiteX2" fmla="*/ 2933871 w 2933871"/>
                <a:gd name="connsiteY2" fmla="*/ 619323 h 619323"/>
                <a:gd name="connsiteX3" fmla="*/ 0 w 2933871"/>
                <a:gd name="connsiteY3" fmla="*/ 619323 h 619323"/>
                <a:gd name="connsiteX4" fmla="*/ 0 w 2933871"/>
                <a:gd name="connsiteY4" fmla="*/ 0 h 619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33871" h="619323">
                  <a:moveTo>
                    <a:pt x="0" y="0"/>
                  </a:moveTo>
                  <a:lnTo>
                    <a:pt x="2933871" y="0"/>
                  </a:lnTo>
                  <a:lnTo>
                    <a:pt x="2933871" y="619323"/>
                  </a:lnTo>
                  <a:lnTo>
                    <a:pt x="0" y="6193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shade val="80000"/>
                <a:hueOff val="-207231"/>
                <a:satOff val="-11427"/>
                <a:lumOff val="15087"/>
                <a:alphaOff val="0"/>
              </a:schemeClr>
            </a:fillRef>
            <a:effectRef idx="2">
              <a:schemeClr val="accent3">
                <a:shade val="80000"/>
                <a:hueOff val="-207231"/>
                <a:satOff val="-11427"/>
                <a:lumOff val="1508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480" tIns="30480" rIns="491588" bIns="30480" numCol="1" spcCol="1270" anchor="ctr" anchorCtr="0">
              <a:noAutofit/>
            </a:bodyPr>
            <a:lstStyle/>
            <a:p>
              <a:pPr marL="0" lvl="0" indent="0" algn="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1200" kern="1200" dirty="0">
                  <a:solidFill>
                    <a:schemeClr val="tx1"/>
                  </a:solidFill>
                </a:rPr>
                <a:t>in die Verlängerung eingeschlossen</a:t>
              </a:r>
            </a:p>
            <a:p>
              <a:pPr marL="57150" lvl="1" indent="-57150" algn="r" defTabSz="355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</a:pPr>
              <a:r>
                <a:rPr kumimoji="0" lang="en-GB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707 </a:t>
              </a:r>
              <a:r>
                <a:rPr kumimoji="0" lang="en-GB" altLang="en-US" sz="8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nicht</a:t>
              </a:r>
              <a:r>
                <a:rPr kumimoji="0" lang="en-GB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en-GB" altLang="en-US" sz="8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eingeschlossen</a:t>
              </a:r>
              <a:endParaRPr lang="de-DE" sz="800" kern="1200" dirty="0">
                <a:solidFill>
                  <a:schemeClr val="tx1"/>
                </a:solidFill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ABC3431E-665F-1144-83E0-FADA14DBD6F5}"/>
                </a:ext>
              </a:extLst>
            </p:cNvPr>
            <p:cNvSpPr/>
            <p:nvPr/>
          </p:nvSpPr>
          <p:spPr>
            <a:xfrm>
              <a:off x="2844622" y="3232423"/>
              <a:ext cx="774153" cy="774153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z="190500" extrusionH="12700" prstMaterial="plastic">
              <a:bevelT w="50800" h="50800"/>
            </a:sp3d>
          </p:spPr>
          <p:style>
            <a:lnRef idx="1">
              <a:schemeClr val="accent3">
                <a:shade val="80000"/>
                <a:hueOff val="-207231"/>
                <a:satOff val="-11427"/>
                <a:lumOff val="15087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Freihandform 30">
              <a:extLst>
                <a:ext uri="{FF2B5EF4-FFF2-40B4-BE49-F238E27FC236}">
                  <a16:creationId xmlns:a16="http://schemas.microsoft.com/office/drawing/2014/main" id="{407AA824-B7FF-D047-8FCD-E54D707CAD8A}"/>
                </a:ext>
              </a:extLst>
            </p:cNvPr>
            <p:cNvSpPr/>
            <p:nvPr/>
          </p:nvSpPr>
          <p:spPr>
            <a:xfrm>
              <a:off x="297828" y="4238525"/>
              <a:ext cx="3070078" cy="619323"/>
            </a:xfrm>
            <a:custGeom>
              <a:avLst/>
              <a:gdLst>
                <a:gd name="connsiteX0" fmla="*/ 0 w 3070078"/>
                <a:gd name="connsiteY0" fmla="*/ 0 h 619323"/>
                <a:gd name="connsiteX1" fmla="*/ 3070078 w 3070078"/>
                <a:gd name="connsiteY1" fmla="*/ 0 h 619323"/>
                <a:gd name="connsiteX2" fmla="*/ 3070078 w 3070078"/>
                <a:gd name="connsiteY2" fmla="*/ 619323 h 619323"/>
                <a:gd name="connsiteX3" fmla="*/ 0 w 3070078"/>
                <a:gd name="connsiteY3" fmla="*/ 619323 h 619323"/>
                <a:gd name="connsiteX4" fmla="*/ 0 w 3070078"/>
                <a:gd name="connsiteY4" fmla="*/ 0 h 619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70078" h="619323">
                  <a:moveTo>
                    <a:pt x="0" y="0"/>
                  </a:moveTo>
                  <a:lnTo>
                    <a:pt x="3070078" y="0"/>
                  </a:lnTo>
                  <a:lnTo>
                    <a:pt x="3070078" y="619323"/>
                  </a:lnTo>
                  <a:lnTo>
                    <a:pt x="0" y="6193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alpha val="7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shade val="80000"/>
                <a:hueOff val="-310846"/>
                <a:satOff val="-17140"/>
                <a:lumOff val="22630"/>
                <a:alphaOff val="0"/>
              </a:schemeClr>
            </a:fillRef>
            <a:effectRef idx="2">
              <a:schemeClr val="accent3">
                <a:shade val="80000"/>
                <a:hueOff val="-310846"/>
                <a:satOff val="-17140"/>
                <a:lumOff val="2263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480" tIns="30480" rIns="491588" bIns="30480" numCol="1" spcCol="1270" anchor="ctr" anchorCtr="0">
              <a:noAutofit/>
            </a:bodyPr>
            <a:lstStyle/>
            <a:p>
              <a:pPr marL="0" lvl="0" indent="0" algn="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1200" kern="1200" dirty="0">
                  <a:solidFill>
                    <a:schemeClr val="tx1"/>
                  </a:solidFill>
                </a:rPr>
                <a:t>eingeschlossen (Langzeit-Gruppe)</a:t>
              </a:r>
            </a:p>
            <a:p>
              <a:pPr marL="57150" lvl="1" indent="-57150" algn="r" defTabSz="355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</a:pPr>
              <a:r>
                <a:rPr kumimoji="0" lang="en-GB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1000 </a:t>
              </a:r>
              <a:r>
                <a:rPr kumimoji="0" lang="en-GB" altLang="en-US" sz="8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abgebrochen</a:t>
              </a:r>
              <a:r>
                <a:rPr kumimoji="0" lang="en-GB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, 427 </a:t>
              </a:r>
              <a:r>
                <a:rPr kumimoji="0" lang="en-GB" altLang="en-US" sz="8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Einwilligung</a:t>
              </a:r>
              <a:r>
                <a:rPr kumimoji="0" lang="en-GB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en-GB" altLang="en-US" sz="8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zurückgenommen</a:t>
              </a:r>
              <a:r>
                <a:rPr kumimoji="0" lang="en-GB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, 155 </a:t>
              </a:r>
              <a:r>
                <a:rPr kumimoji="0" lang="en-GB" altLang="en-US" sz="8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wegen</a:t>
              </a:r>
              <a:r>
                <a:rPr kumimoji="0" lang="en-GB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UE, 110 </a:t>
              </a:r>
              <a:r>
                <a:rPr kumimoji="0" lang="en-GB" altLang="en-US" sz="8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verstarben</a:t>
              </a:r>
              <a:r>
                <a:rPr kumimoji="0" lang="en-GB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, 61 lost to follow-up, 247 </a:t>
              </a:r>
              <a:r>
                <a:rPr kumimoji="0" lang="en-GB" altLang="en-US" sz="8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andere</a:t>
              </a:r>
              <a:r>
                <a:rPr kumimoji="0" lang="en-GB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en-GB" altLang="en-US" sz="8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Gründe</a:t>
              </a:r>
              <a:endParaRPr lang="de-DE" sz="800" kern="1200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8B18C356-D5FF-6445-B6B3-0D2AF3EB26E2}"/>
                </a:ext>
              </a:extLst>
            </p:cNvPr>
            <p:cNvSpPr/>
            <p:nvPr/>
          </p:nvSpPr>
          <p:spPr>
            <a:xfrm>
              <a:off x="2980830" y="4161110"/>
              <a:ext cx="774153" cy="774153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z="190500" extrusionH="12700" prstMaterial="plastic">
              <a:bevelT w="50800" h="50800"/>
            </a:sp3d>
          </p:spPr>
          <p:style>
            <a:lnRef idx="1">
              <a:schemeClr val="accent3">
                <a:shade val="80000"/>
                <a:hueOff val="-310846"/>
                <a:satOff val="-17140"/>
                <a:lumOff val="2263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Freihandform 32">
              <a:extLst>
                <a:ext uri="{FF2B5EF4-FFF2-40B4-BE49-F238E27FC236}">
                  <a16:creationId xmlns:a16="http://schemas.microsoft.com/office/drawing/2014/main" id="{5ED40BE7-50FA-0B47-AB5F-F20C9C47EE66}"/>
                </a:ext>
              </a:extLst>
            </p:cNvPr>
            <p:cNvSpPr/>
            <p:nvPr/>
          </p:nvSpPr>
          <p:spPr>
            <a:xfrm>
              <a:off x="297828" y="5167213"/>
              <a:ext cx="3513867" cy="619323"/>
            </a:xfrm>
            <a:custGeom>
              <a:avLst/>
              <a:gdLst>
                <a:gd name="connsiteX0" fmla="*/ 0 w 3513867"/>
                <a:gd name="connsiteY0" fmla="*/ 0 h 619323"/>
                <a:gd name="connsiteX1" fmla="*/ 3513867 w 3513867"/>
                <a:gd name="connsiteY1" fmla="*/ 0 h 619323"/>
                <a:gd name="connsiteX2" fmla="*/ 3513867 w 3513867"/>
                <a:gd name="connsiteY2" fmla="*/ 619323 h 619323"/>
                <a:gd name="connsiteX3" fmla="*/ 0 w 3513867"/>
                <a:gd name="connsiteY3" fmla="*/ 619323 h 619323"/>
                <a:gd name="connsiteX4" fmla="*/ 0 w 3513867"/>
                <a:gd name="connsiteY4" fmla="*/ 0 h 619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13867" h="619323">
                  <a:moveTo>
                    <a:pt x="0" y="0"/>
                  </a:moveTo>
                  <a:lnTo>
                    <a:pt x="3513867" y="0"/>
                  </a:lnTo>
                  <a:lnTo>
                    <a:pt x="3513867" y="619323"/>
                  </a:lnTo>
                  <a:lnTo>
                    <a:pt x="0" y="6193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alpha val="6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shade val="80000"/>
                <a:hueOff val="-414462"/>
                <a:satOff val="-22853"/>
                <a:lumOff val="30173"/>
                <a:alphaOff val="0"/>
              </a:schemeClr>
            </a:fillRef>
            <a:effectRef idx="2">
              <a:schemeClr val="accent3">
                <a:shade val="80000"/>
                <a:hueOff val="-414462"/>
                <a:satOff val="-22853"/>
                <a:lumOff val="3017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5560" tIns="35560" rIns="491588" bIns="35560" numCol="1" spcCol="1270" anchor="ctr" anchorCtr="0">
              <a:noAutofit/>
            </a:bodyPr>
            <a:lstStyle/>
            <a:p>
              <a:pPr marL="0" lvl="0" indent="0" algn="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1400" kern="1200" dirty="0">
                  <a:solidFill>
                    <a:schemeClr val="tx1"/>
                  </a:solidFill>
                </a:rPr>
                <a:t>Verlängerung beendet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9A8AD618-7F29-A840-8FED-8A39D1A38D7E}"/>
                </a:ext>
              </a:extLst>
            </p:cNvPr>
            <p:cNvSpPr/>
            <p:nvPr/>
          </p:nvSpPr>
          <p:spPr>
            <a:xfrm>
              <a:off x="3424618" y="5089798"/>
              <a:ext cx="774153" cy="774153"/>
            </a:xfrm>
            <a:prstGeom prst="ellipse">
              <a:avLst/>
            </a:prstGeom>
            <a:scene3d>
              <a:camera prst="orthographicFront"/>
              <a:lightRig rig="flat" dir="t"/>
            </a:scene3d>
            <a:sp3d z="190500" extrusionH="12700" prstMaterial="plastic">
              <a:bevelT w="50800" h="50800"/>
            </a:sp3d>
          </p:spPr>
          <p:style>
            <a:lnRef idx="1">
              <a:schemeClr val="accent3">
                <a:shade val="80000"/>
                <a:hueOff val="-414462"/>
                <a:satOff val="-22853"/>
                <a:lumOff val="30173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10" name="Textfeld 9">
            <a:extLst>
              <a:ext uri="{FF2B5EF4-FFF2-40B4-BE49-F238E27FC236}">
                <a16:creationId xmlns:a16="http://schemas.microsoft.com/office/drawing/2014/main" id="{1F061F36-F38D-DB42-9896-2E5AC552A145}"/>
              </a:ext>
            </a:extLst>
          </p:cNvPr>
          <p:cNvSpPr txBox="1"/>
          <p:nvPr/>
        </p:nvSpPr>
        <p:spPr>
          <a:xfrm>
            <a:off x="3458398" y="1578665"/>
            <a:ext cx="632364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3902</a:t>
            </a:r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33FDEDF5-F854-A441-906E-3F6709DC1918}"/>
              </a:ext>
            </a:extLst>
          </p:cNvPr>
          <p:cNvSpPr txBox="1"/>
          <p:nvPr/>
        </p:nvSpPr>
        <p:spPr>
          <a:xfrm>
            <a:off x="3051140" y="2512796"/>
            <a:ext cx="632364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3272</a:t>
            </a: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8B59FDE2-83E5-6846-A320-16454E6FC3CF}"/>
              </a:ext>
            </a:extLst>
          </p:cNvPr>
          <p:cNvSpPr txBox="1"/>
          <p:nvPr/>
        </p:nvSpPr>
        <p:spPr>
          <a:xfrm>
            <a:off x="2934748" y="3473722"/>
            <a:ext cx="632364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3048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89809836-4F9F-014D-9B0A-3A6E0509B9D4}"/>
              </a:ext>
            </a:extLst>
          </p:cNvPr>
          <p:cNvSpPr txBox="1"/>
          <p:nvPr/>
        </p:nvSpPr>
        <p:spPr>
          <a:xfrm>
            <a:off x="3064166" y="4419600"/>
            <a:ext cx="632364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2343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00E3EC71-0E69-A143-BD16-028825C001B3}"/>
              </a:ext>
            </a:extLst>
          </p:cNvPr>
          <p:cNvSpPr txBox="1"/>
          <p:nvPr/>
        </p:nvSpPr>
        <p:spPr>
          <a:xfrm>
            <a:off x="3458398" y="5334000"/>
            <a:ext cx="632364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1343</a:t>
            </a: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00A869B6-791C-2145-B542-B172E4EEBBE2}"/>
              </a:ext>
            </a:extLst>
          </p:cNvPr>
          <p:cNvSpPr txBox="1"/>
          <p:nvPr/>
        </p:nvSpPr>
        <p:spPr>
          <a:xfrm>
            <a:off x="4986783" y="5334000"/>
            <a:ext cx="632364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1283</a:t>
            </a: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4E94DECF-8AAB-D44B-A15B-EB43FABF4936}"/>
              </a:ext>
            </a:extLst>
          </p:cNvPr>
          <p:cNvSpPr txBox="1"/>
          <p:nvPr/>
        </p:nvSpPr>
        <p:spPr>
          <a:xfrm>
            <a:off x="5429263" y="4419600"/>
            <a:ext cx="632364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2207</a:t>
            </a:r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6C152445-72D6-EB4E-8D66-CA4AA9733758}"/>
              </a:ext>
            </a:extLst>
          </p:cNvPr>
          <p:cNvSpPr txBox="1"/>
          <p:nvPr/>
        </p:nvSpPr>
        <p:spPr>
          <a:xfrm>
            <a:off x="5619147" y="3488627"/>
            <a:ext cx="632364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2880</a:t>
            </a: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04B69B91-403A-5B46-B294-813F555B263A}"/>
              </a:ext>
            </a:extLst>
          </p:cNvPr>
          <p:cNvSpPr txBox="1"/>
          <p:nvPr/>
        </p:nvSpPr>
        <p:spPr>
          <a:xfrm>
            <a:off x="5486187" y="2510452"/>
            <a:ext cx="632364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3206</a:t>
            </a: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41E26D20-14BA-984C-BBD5-A5586E191F7A}"/>
              </a:ext>
            </a:extLst>
          </p:cNvPr>
          <p:cNvSpPr txBox="1"/>
          <p:nvPr/>
        </p:nvSpPr>
        <p:spPr>
          <a:xfrm>
            <a:off x="5017818" y="1589435"/>
            <a:ext cx="632364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3906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6038D24-C470-754E-8AD1-0EB95755B5FC}"/>
              </a:ext>
            </a:extLst>
          </p:cNvPr>
          <p:cNvSpPr txBox="1"/>
          <p:nvPr/>
        </p:nvSpPr>
        <p:spPr>
          <a:xfrm>
            <a:off x="2549400" y="927988"/>
            <a:ext cx="411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7808 in FREEDOM eingeschlossen </a:t>
            </a:r>
          </a:p>
        </p:txBody>
      </p:sp>
      <p:sp>
        <p:nvSpPr>
          <p:cNvPr id="20" name="Rectangle 110">
            <a:extLst>
              <a:ext uri="{FF2B5EF4-FFF2-40B4-BE49-F238E27FC236}">
                <a16:creationId xmlns:a16="http://schemas.microsoft.com/office/drawing/2014/main" id="{8A88AE79-FDF3-514A-B70B-5A6083631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7589" y="2281435"/>
            <a:ext cx="897682" cy="183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FREEDOM</a:t>
            </a:r>
          </a:p>
        </p:txBody>
      </p:sp>
      <p:sp>
        <p:nvSpPr>
          <p:cNvPr id="21" name="Rectangle 111">
            <a:extLst>
              <a:ext uri="{FF2B5EF4-FFF2-40B4-BE49-F238E27FC236}">
                <a16:creationId xmlns:a16="http://schemas.microsoft.com/office/drawing/2014/main" id="{637F28CC-0011-0148-A3B9-FBBBCA223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1615" y="4719835"/>
            <a:ext cx="1144288" cy="183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Verlängerung</a:t>
            </a:r>
            <a:endParaRPr kumimoji="0" lang="en-GB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745097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14EE661A-9F12-3449-B123-0ECD965768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5955269"/>
            <a:ext cx="4032000" cy="572464"/>
          </a:xfrm>
        </p:spPr>
        <p:txBody>
          <a:bodyPr/>
          <a:lstStyle/>
          <a:p>
            <a:pPr lvl="0"/>
            <a:r>
              <a:rPr lang="de-DE" dirty="0" err="1"/>
              <a:t>n</a:t>
            </a:r>
            <a:r>
              <a:rPr lang="de-DE" dirty="0"/>
              <a:t> = Anzahl an Frauen, die in die Verlängerung eingeschlossen wurden; </a:t>
            </a:r>
            <a:br>
              <a:rPr lang="de-DE" dirty="0"/>
            </a:br>
            <a:r>
              <a:rPr lang="de-DE" dirty="0"/>
              <a:t>BMD = Knochenmineraldichte, CTX = C-terminales </a:t>
            </a:r>
            <a:r>
              <a:rPr lang="de-DE" dirty="0" err="1"/>
              <a:t>Telopeptide</a:t>
            </a:r>
            <a:r>
              <a:rPr lang="de-DE" dirty="0"/>
              <a:t> Typ 1, </a:t>
            </a:r>
            <a:br>
              <a:rPr lang="de-DE" dirty="0"/>
            </a:br>
            <a:r>
              <a:rPr lang="de-DE" dirty="0"/>
              <a:t>IQR = </a:t>
            </a:r>
            <a:r>
              <a:rPr lang="de-DE" dirty="0" err="1"/>
              <a:t>interquartil</a:t>
            </a:r>
            <a:r>
              <a:rPr lang="de-DE" dirty="0"/>
              <a:t> Bereich, P1NP = Prokollagen Type 1 N-terminales Propeptid</a:t>
            </a:r>
          </a:p>
          <a:p>
            <a:pPr lvl="0"/>
            <a:r>
              <a:rPr lang="de-DE" dirty="0" err="1"/>
              <a:t>Bone</a:t>
            </a:r>
            <a:r>
              <a:rPr lang="de-DE" dirty="0"/>
              <a:t> HG, et al. Lancet Diabetes </a:t>
            </a:r>
            <a:r>
              <a:rPr lang="de-DE" dirty="0" err="1"/>
              <a:t>Endocrinol</a:t>
            </a:r>
            <a:r>
              <a:rPr lang="de-DE" dirty="0"/>
              <a:t>. 2017; 5: 513-523.</a:t>
            </a:r>
          </a:p>
        </p:txBody>
      </p:sp>
      <p:sp>
        <p:nvSpPr>
          <p:cNvPr id="43010" name="Rectangle 4"/>
          <p:cNvSpPr>
            <a:spLocks noGrp="1" noChangeArrowheads="1"/>
          </p:cNvSpPr>
          <p:nvPr>
            <p:ph type="title"/>
          </p:nvPr>
        </p:nvSpPr>
        <p:spPr>
          <a:xfrm>
            <a:off x="504825" y="114300"/>
            <a:ext cx="6124575" cy="609600"/>
          </a:xfrm>
        </p:spPr>
        <p:txBody>
          <a:bodyPr>
            <a:norm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Basischarakteristika</a:t>
            </a:r>
            <a:endParaRPr lang="en-US" i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Group 120">
            <a:extLst>
              <a:ext uri="{FF2B5EF4-FFF2-40B4-BE49-F238E27FC236}">
                <a16:creationId xmlns:a16="http://schemas.microsoft.com/office/drawing/2014/main" id="{D4ED4615-7509-7B4F-96BF-4F40084958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1251758"/>
              </p:ext>
            </p:extLst>
          </p:nvPr>
        </p:nvGraphicFramePr>
        <p:xfrm>
          <a:off x="533400" y="1330234"/>
          <a:ext cx="8077200" cy="4205006"/>
        </p:xfrm>
        <a:graphic>
          <a:graphicData uri="http://schemas.openxmlformats.org/drawingml/2006/table">
            <a:tbl>
              <a:tblPr bandRow="1">
                <a:tableStyleId>{C083E6E3-FA7D-4D7B-A595-EF9225AFEA82}</a:tableStyleId>
              </a:tblPr>
              <a:tblGrid>
                <a:gridCol w="2518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9627">
                  <a:extLst>
                    <a:ext uri="{9D8B030D-6E8A-4147-A177-3AD203B41FA5}">
                      <a16:colId xmlns:a16="http://schemas.microsoft.com/office/drawing/2014/main" val="3775481468"/>
                    </a:ext>
                  </a:extLst>
                </a:gridCol>
                <a:gridCol w="1389627">
                  <a:extLst>
                    <a:ext uri="{9D8B030D-6E8A-4147-A177-3AD203B41FA5}">
                      <a16:colId xmlns:a16="http://schemas.microsoft.com/office/drawing/2014/main" val="1749071975"/>
                    </a:ext>
                  </a:extLst>
                </a:gridCol>
                <a:gridCol w="1389627">
                  <a:extLst>
                    <a:ext uri="{9D8B030D-6E8A-4147-A177-3AD203B41FA5}">
                      <a16:colId xmlns:a16="http://schemas.microsoft.com/office/drawing/2014/main" val="1223542522"/>
                    </a:ext>
                  </a:extLst>
                </a:gridCol>
                <a:gridCol w="1389627">
                  <a:extLst>
                    <a:ext uri="{9D8B030D-6E8A-4147-A177-3AD203B41FA5}">
                      <a16:colId xmlns:a16="http://schemas.microsoft.com/office/drawing/2014/main" val="1280982144"/>
                    </a:ext>
                  </a:extLst>
                </a:gridCol>
              </a:tblGrid>
              <a:tr h="45949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lang="en-US" sz="1200" kern="1200" dirty="0">
                        <a:solidFill>
                          <a:schemeClr val="bg1"/>
                        </a:solidFill>
                        <a:latin typeface="Arail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1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Cross-over </a:t>
                      </a:r>
                      <a:r>
                        <a:rPr kumimoji="0" lang="en-US" sz="1200" b="1" u="none" strike="noStrike" kern="1200" cap="none" normalizeH="0" baseline="0" dirty="0" err="1">
                          <a:ln>
                            <a:noFill/>
                          </a:ln>
                          <a:effectLst/>
                        </a:rPr>
                        <a:t>Denosumab</a:t>
                      </a:r>
                      <a:endParaRPr kumimoji="0" lang="en-US" sz="1200" b="1" u="none" strike="noStrike" kern="1200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1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n = 2207</a:t>
                      </a:r>
                      <a:endParaRPr kumimoji="0" lang="en-US" sz="12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032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anchor="b" horzOverflow="overflow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1" u="none" strike="noStrike" kern="1200" cap="none" normalizeH="0" baseline="0" dirty="0" err="1">
                          <a:ln>
                            <a:noFill/>
                          </a:ln>
                          <a:effectLst/>
                        </a:rPr>
                        <a:t>Langzeit</a:t>
                      </a:r>
                      <a:r>
                        <a:rPr kumimoji="0" lang="en-US" sz="1200" b="1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b="1" u="none" strike="noStrike" kern="1200" cap="none" normalizeH="0" baseline="0" dirty="0" err="1">
                          <a:ln>
                            <a:noFill/>
                          </a:ln>
                          <a:effectLst/>
                        </a:rPr>
                        <a:t>Denosumab</a:t>
                      </a:r>
                      <a:endParaRPr kumimoji="0" lang="en-US" sz="1200" b="1" u="none" strike="noStrike" kern="1200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1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n = 2343</a:t>
                      </a:r>
                      <a:endParaRPr kumimoji="0" lang="en-US" sz="12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2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239580"/>
                  </a:ext>
                </a:extLst>
              </a:tr>
              <a:tr h="459491">
                <a:tc vMerge="1">
                  <a:txBody>
                    <a:bodyPr/>
                    <a:lstStyle/>
                    <a:p>
                      <a:pPr marL="0" marR="0" lvl="0" indent="0" algn="l" defTabSz="903288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anchor="b" horzOverflow="overflow">
                    <a:lnL w="762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1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FREEDOM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1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Baseline</a:t>
                      </a:r>
                      <a:endParaRPr kumimoji="0" lang="en-US" sz="12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1" u="none" strike="noStrike" kern="1200" cap="none" normalizeH="0" baseline="0" dirty="0" err="1">
                          <a:ln>
                            <a:noFill/>
                          </a:ln>
                          <a:effectLst/>
                        </a:rPr>
                        <a:t>Verlängerung</a:t>
                      </a:r>
                      <a:endParaRPr kumimoji="0" lang="en-US" sz="1200" b="1" u="none" strike="noStrike" kern="1200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1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Baseline</a:t>
                      </a:r>
                      <a:endParaRPr kumimoji="0" lang="en-US" sz="12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1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FREEDOM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1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Baseline</a:t>
                      </a:r>
                      <a:endParaRPr kumimoji="0" lang="en-US" sz="12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1" u="none" strike="noStrike" kern="1200" cap="none" normalizeH="0" baseline="0" dirty="0" err="1">
                          <a:ln>
                            <a:noFill/>
                          </a:ln>
                          <a:effectLst/>
                        </a:rPr>
                        <a:t>Verlängerung</a:t>
                      </a:r>
                      <a:endParaRPr kumimoji="0" lang="en-US" sz="1200" b="1" u="none" strike="noStrike" kern="1200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1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Baseline</a:t>
                      </a:r>
                      <a:endParaRPr kumimoji="0" lang="en-US" sz="12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38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 err="1">
                          <a:ln>
                            <a:noFill/>
                          </a:ln>
                          <a:effectLst/>
                        </a:rPr>
                        <a:t>Altersgruppe</a:t>
                      </a: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, n (%)</a:t>
                      </a:r>
                      <a:endParaRPr kumimoji="0" lang="en-US" sz="11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967855407"/>
                  </a:ext>
                </a:extLst>
              </a:tr>
              <a:tr h="324240">
                <a:tc>
                  <a:txBody>
                    <a:bodyPr/>
                    <a:lstStyle/>
                    <a:p>
                      <a:pPr marL="160020" marR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≥ 65 </a:t>
                      </a:r>
                      <a:r>
                        <a:rPr kumimoji="0" lang="en-US" sz="1100" u="none" strike="noStrike" kern="1200" cap="none" normalizeH="0" baseline="0" dirty="0" err="1">
                          <a:ln>
                            <a:noFill/>
                          </a:ln>
                          <a:effectLst/>
                        </a:rPr>
                        <a:t>Jahre</a:t>
                      </a:r>
                      <a:endParaRPr kumimoji="0" lang="en-US" sz="11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2067 (94%)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2149 (97%)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2209 (94%)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2294 (98%)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240">
                <a:tc>
                  <a:txBody>
                    <a:bodyPr/>
                    <a:lstStyle/>
                    <a:p>
                      <a:pPr marL="160020" marR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≥ 75 </a:t>
                      </a:r>
                      <a:r>
                        <a:rPr kumimoji="0" lang="en-US" sz="1100" u="none" strike="noStrike" kern="1200" cap="none" normalizeH="0" baseline="0" dirty="0" err="1">
                          <a:ln>
                            <a:noFill/>
                          </a:ln>
                          <a:effectLst/>
                        </a:rPr>
                        <a:t>Jahre</a:t>
                      </a:r>
                      <a:endParaRPr kumimoji="0" lang="en-US" sz="11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624 (28%)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1151 (52%)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662 (28%)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1258 (54%)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24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Alter, </a:t>
                      </a:r>
                      <a:r>
                        <a:rPr kumimoji="0" lang="en-US" sz="1100" u="none" strike="noStrike" kern="1200" cap="none" normalizeH="0" baseline="0" dirty="0" err="1">
                          <a:ln>
                            <a:noFill/>
                          </a:ln>
                          <a:effectLst/>
                        </a:rPr>
                        <a:t>Jahre</a:t>
                      </a:r>
                      <a:endParaRPr kumimoji="0" lang="en-US" sz="11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71,8 (5,1)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74,8 (5,1)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71,9 (5,0)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74,9 (5,0)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469052"/>
                  </a:ext>
                </a:extLst>
              </a:tr>
              <a:tr h="32424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 err="1">
                          <a:ln>
                            <a:noFill/>
                          </a:ln>
                          <a:effectLst/>
                        </a:rPr>
                        <a:t>Jahre</a:t>
                      </a: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100" u="none" strike="noStrike" kern="1200" cap="none" normalizeH="0" baseline="0" dirty="0" err="1">
                          <a:ln>
                            <a:noFill/>
                          </a:ln>
                          <a:effectLst/>
                        </a:rPr>
                        <a:t>seit</a:t>
                      </a: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 Menopause</a:t>
                      </a:r>
                      <a:endParaRPr kumimoji="0" lang="en-US" sz="11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23,7 (7,4)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26,7 (7,4)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23,7 (7,3)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26,7 (7,3)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24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 err="1">
                          <a:ln>
                            <a:noFill/>
                          </a:ln>
                          <a:effectLst/>
                        </a:rPr>
                        <a:t>Prävalente</a:t>
                      </a: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100" u="none" strike="noStrike" kern="1200" cap="none" normalizeH="0" baseline="0" dirty="0" err="1">
                          <a:ln>
                            <a:noFill/>
                          </a:ln>
                          <a:effectLst/>
                        </a:rPr>
                        <a:t>vertebrale</a:t>
                      </a: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100" u="none" strike="noStrike" kern="1200" cap="none" normalizeH="0" baseline="0" dirty="0" err="1">
                          <a:ln>
                            <a:noFill/>
                          </a:ln>
                          <a:effectLst/>
                        </a:rPr>
                        <a:t>Frakturen</a:t>
                      </a: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, </a:t>
                      </a:r>
                      <a:b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n (%)</a:t>
                      </a:r>
                      <a:endParaRPr kumimoji="0" lang="en-US" sz="11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R="0" anchor="ctr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485 (22%)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551 (25%)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559 (24%)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573 (24%)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24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fr-CH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LWS BMD T-Score</a:t>
                      </a:r>
                      <a:endParaRPr kumimoji="0" lang="en-US" sz="11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–2,84 (0,68)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–2,81 (0,75)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–2,83 (0,67)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–2,14 (0,80)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24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 err="1">
                          <a:ln>
                            <a:noFill/>
                          </a:ln>
                          <a:effectLst/>
                        </a:rPr>
                        <a:t>Gesamthüfte</a:t>
                      </a: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 BMD T-Score</a:t>
                      </a:r>
                      <a:endParaRPr kumimoji="0" lang="en-US" sz="11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–1,85 (0,79)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–1,93 (0,80)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–1,85 (0,79)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–1,50 (0,79)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24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CTX, ng/ml, median (IQR)</a:t>
                      </a:r>
                      <a:endParaRPr kumimoji="0" lang="en-US" sz="1100" b="1" u="none" strike="noStrike" kern="1200" cap="none" normalizeH="0" baseline="300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0,555 (0,420–0,661)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0,568 (0,426–0,728)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0,505 (0,357–0,700)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0,182 (0,086–0,555)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24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P1NP,</a:t>
                      </a:r>
                      <a:r>
                        <a:rPr kumimoji="0" lang="en-US" sz="1100" u="none" strike="noStrike" kern="1200" cap="none" normalizeH="0" baseline="3000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µg/l, median (IQR)</a:t>
                      </a:r>
                      <a:endParaRPr kumimoji="0" lang="en-US" sz="11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55,81 (42,52–65,60)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48,80 (35,04–67,58)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46,17 (31,45–56,79)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en-US" sz="11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17.25 (10,31–25,98)</a:t>
                      </a:r>
                      <a:endParaRPr kumimoji="0" lang="en-US" sz="11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303471132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Veränderung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Knochenmineraldichte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über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Jahre</a:t>
            </a:r>
            <a:endParaRPr lang="de-CH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93ED46E-8722-1048-B0E6-4D288730B81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3401" y="6106645"/>
            <a:ext cx="3856227" cy="461665"/>
          </a:xfrm>
        </p:spPr>
        <p:txBody>
          <a:bodyPr/>
          <a:lstStyle/>
          <a:p>
            <a:r>
              <a:rPr lang="de-DE" dirty="0" err="1"/>
              <a:t>ap</a:t>
            </a:r>
            <a:r>
              <a:rPr lang="de-DE" dirty="0"/>
              <a:t> &lt; 0,05 verglichen mit der FREEDOM Baseline. </a:t>
            </a:r>
            <a:r>
              <a:rPr lang="de-DE" dirty="0" err="1"/>
              <a:t>bp</a:t>
            </a:r>
            <a:r>
              <a:rPr lang="de-DE" dirty="0"/>
              <a:t>&lt; 0,05 verglichen mit der FREEDOM und der </a:t>
            </a:r>
            <a:r>
              <a:rPr lang="de-DE" dirty="0" err="1"/>
              <a:t>Verlängerungs</a:t>
            </a:r>
            <a:r>
              <a:rPr lang="de-DE" dirty="0"/>
              <a:t> Baseline BMD = Knochenmineraldichte</a:t>
            </a:r>
          </a:p>
          <a:p>
            <a:r>
              <a:rPr lang="de-DE" dirty="0" err="1"/>
              <a:t>Bone</a:t>
            </a:r>
            <a:r>
              <a:rPr lang="de-DE" dirty="0"/>
              <a:t> HG, et al. Lancet Diabetes </a:t>
            </a:r>
            <a:r>
              <a:rPr lang="de-DE" dirty="0" err="1"/>
              <a:t>Endocrinol</a:t>
            </a:r>
            <a:r>
              <a:rPr lang="de-DE" dirty="0"/>
              <a:t>. 2017;5(7):513-523.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3AD67E8-CE4E-644E-8721-AC73683964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20573" y="1471613"/>
            <a:ext cx="3475227" cy="280987"/>
          </a:xfrm>
        </p:spPr>
        <p:txBody>
          <a:bodyPr/>
          <a:lstStyle/>
          <a:p>
            <a:r>
              <a:rPr lang="de-DE" sz="1000" b="1" dirty="0"/>
              <a:t>Lendenwirbelsäule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4B743EF1-80B6-7845-989E-EA71A54E443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9200" y="1471613"/>
            <a:ext cx="3581400" cy="280987"/>
          </a:xfrm>
        </p:spPr>
        <p:txBody>
          <a:bodyPr/>
          <a:lstStyle/>
          <a:p>
            <a:r>
              <a:rPr lang="de-DE" sz="1000" b="1" dirty="0"/>
              <a:t>Gesamthüfte</a:t>
            </a:r>
          </a:p>
        </p:txBody>
      </p:sp>
      <p:sp>
        <p:nvSpPr>
          <p:cNvPr id="381" name="Textplatzhalter 380">
            <a:extLst>
              <a:ext uri="{FF2B5EF4-FFF2-40B4-BE49-F238E27FC236}">
                <a16:creationId xmlns:a16="http://schemas.microsoft.com/office/drawing/2014/main" id="{ECB81068-DF87-0345-8896-EAD8799473F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16200000" flipH="1">
            <a:off x="-587908" y="3154076"/>
            <a:ext cx="2623623" cy="381001"/>
          </a:xfrm>
        </p:spPr>
        <p:txBody>
          <a:bodyPr/>
          <a:lstStyle/>
          <a:p>
            <a:r>
              <a:rPr lang="de-DE" dirty="0"/>
              <a:t>BMD-Änderung vs. Baseline (%)</a:t>
            </a:r>
          </a:p>
        </p:txBody>
      </p:sp>
      <p:sp>
        <p:nvSpPr>
          <p:cNvPr id="382" name="Textplatzhalter 381">
            <a:extLst>
              <a:ext uri="{FF2B5EF4-FFF2-40B4-BE49-F238E27FC236}">
                <a16:creationId xmlns:a16="http://schemas.microsoft.com/office/drawing/2014/main" id="{C21BBB3C-9A02-F84A-BA13-EC844BDCBA8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67388" y="4938129"/>
            <a:ext cx="6917923" cy="219659"/>
          </a:xfrm>
        </p:spPr>
        <p:txBody>
          <a:bodyPr/>
          <a:lstStyle/>
          <a:p>
            <a:r>
              <a:rPr lang="de-DE" dirty="0"/>
              <a:t>Jahr</a:t>
            </a:r>
          </a:p>
        </p:txBody>
      </p:sp>
      <p:sp>
        <p:nvSpPr>
          <p:cNvPr id="384" name="Textplatzhalter 383">
            <a:extLst>
              <a:ext uri="{FF2B5EF4-FFF2-40B4-BE49-F238E27FC236}">
                <a16:creationId xmlns:a16="http://schemas.microsoft.com/office/drawing/2014/main" id="{B4AC9716-B09D-C648-B452-AA6784DFB96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48400" y="5980736"/>
            <a:ext cx="2362200" cy="572464"/>
          </a:xfrm>
        </p:spPr>
        <p:txBody>
          <a:bodyPr/>
          <a:lstStyle/>
          <a:p>
            <a:pPr>
              <a:lnSpc>
                <a:spcPct val="100000"/>
              </a:lnSpc>
            </a:pPr>
            <a:endParaRPr lang="de-DE" sz="600" dirty="0"/>
          </a:p>
          <a:p>
            <a:pPr>
              <a:lnSpc>
                <a:spcPct val="100000"/>
              </a:lnSpc>
            </a:pPr>
            <a:endParaRPr lang="de-DE" sz="600" dirty="0"/>
          </a:p>
          <a:p>
            <a:pPr>
              <a:lnSpc>
                <a:spcPct val="100000"/>
              </a:lnSpc>
            </a:pPr>
            <a:endParaRPr lang="de-DE" sz="600" dirty="0"/>
          </a:p>
          <a:p>
            <a:endParaRPr lang="de-DE" dirty="0"/>
          </a:p>
        </p:txBody>
      </p:sp>
      <p:sp>
        <p:nvSpPr>
          <p:cNvPr id="392" name="Rectangle 192">
            <a:extLst>
              <a:ext uri="{FF2B5EF4-FFF2-40B4-BE49-F238E27FC236}">
                <a16:creationId xmlns:a16="http://schemas.microsoft.com/office/drawing/2014/main" id="{0F17EDD8-7EF8-264F-B74A-9851D0E25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799" y="6045266"/>
            <a:ext cx="1039172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800" kern="0" dirty="0">
                <a:solidFill>
                  <a:prstClr val="black">
                    <a:lumMod val="85000"/>
                    <a:lumOff val="15000"/>
                  </a:prstClr>
                </a:solidFill>
                <a:cs typeface="Arial" charset="0"/>
              </a:rPr>
              <a:t>Placebo (</a:t>
            </a:r>
            <a:r>
              <a:rPr lang="de-DE" sz="800" kern="0" dirty="0" err="1">
                <a:solidFill>
                  <a:prstClr val="black">
                    <a:lumMod val="85000"/>
                    <a:lumOff val="15000"/>
                  </a:prstClr>
                </a:solidFill>
                <a:cs typeface="Arial" charset="0"/>
              </a:rPr>
              <a:t>n</a:t>
            </a:r>
            <a:r>
              <a:rPr lang="de-DE" sz="800" kern="0" dirty="0">
                <a:solidFill>
                  <a:prstClr val="black">
                    <a:lumMod val="85000"/>
                    <a:lumOff val="15000"/>
                  </a:prstClr>
                </a:solidFill>
                <a:cs typeface="Arial" charset="0"/>
              </a:rPr>
              <a:t>=3906)</a:t>
            </a:r>
            <a:endParaRPr lang="de-DE" sz="800" kern="0" dirty="0">
              <a:solidFill>
                <a:prstClr val="black">
                  <a:lumMod val="85000"/>
                  <a:lumOff val="15000"/>
                </a:prstClr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93" name="Rectangle 189">
            <a:extLst>
              <a:ext uri="{FF2B5EF4-FFF2-40B4-BE49-F238E27FC236}">
                <a16:creationId xmlns:a16="http://schemas.microsoft.com/office/drawing/2014/main" id="{6A4509D1-65F4-BD4C-8649-EDDB9FB2B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1" y="6412240"/>
            <a:ext cx="1904362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800" kern="0" dirty="0">
                <a:solidFill>
                  <a:prstClr val="black">
                    <a:lumMod val="85000"/>
                    <a:lumOff val="15000"/>
                  </a:prstClr>
                </a:solidFill>
                <a:cs typeface="Arial" charset="0"/>
              </a:rPr>
              <a:t>Langzeit-Gruppe </a:t>
            </a:r>
            <a:r>
              <a:rPr lang="de-DE" sz="800" kern="0" dirty="0" err="1">
                <a:solidFill>
                  <a:prstClr val="black">
                    <a:lumMod val="85000"/>
                    <a:lumOff val="15000"/>
                  </a:prstClr>
                </a:solidFill>
                <a:cs typeface="Arial" charset="0"/>
              </a:rPr>
              <a:t>Denosumab</a:t>
            </a:r>
            <a:r>
              <a:rPr lang="de-DE" sz="800" kern="0" dirty="0">
                <a:solidFill>
                  <a:prstClr val="black">
                    <a:lumMod val="85000"/>
                    <a:lumOff val="15000"/>
                  </a:prstClr>
                </a:solidFill>
                <a:cs typeface="Arial" charset="0"/>
              </a:rPr>
              <a:t> (</a:t>
            </a:r>
            <a:r>
              <a:rPr lang="de-DE" sz="800" kern="0" dirty="0" err="1">
                <a:solidFill>
                  <a:prstClr val="black">
                    <a:lumMod val="85000"/>
                    <a:lumOff val="15000"/>
                  </a:prstClr>
                </a:solidFill>
                <a:cs typeface="Arial" charset="0"/>
              </a:rPr>
              <a:t>n</a:t>
            </a:r>
            <a:r>
              <a:rPr lang="de-DE" sz="800" kern="0" dirty="0">
                <a:solidFill>
                  <a:prstClr val="black">
                    <a:lumMod val="85000"/>
                    <a:lumOff val="15000"/>
                  </a:prstClr>
                </a:solidFill>
                <a:cs typeface="Arial" charset="0"/>
              </a:rPr>
              <a:t>=2343)</a:t>
            </a:r>
          </a:p>
        </p:txBody>
      </p:sp>
      <p:sp>
        <p:nvSpPr>
          <p:cNvPr id="395" name="Rectangle 189">
            <a:extLst>
              <a:ext uri="{FF2B5EF4-FFF2-40B4-BE49-F238E27FC236}">
                <a16:creationId xmlns:a16="http://schemas.microsoft.com/office/drawing/2014/main" id="{79FEF0F1-F923-D948-98D2-B3D0BAA69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3036" y="6226955"/>
            <a:ext cx="1550278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800" kern="0" dirty="0">
                <a:solidFill>
                  <a:prstClr val="black">
                    <a:lumMod val="85000"/>
                    <a:lumOff val="15000"/>
                  </a:prstClr>
                </a:solidFill>
                <a:cs typeface="Arial" charset="0"/>
              </a:rPr>
              <a:t>Cross-</a:t>
            </a:r>
            <a:r>
              <a:rPr lang="de-DE" sz="800" kern="0" dirty="0" err="1">
                <a:solidFill>
                  <a:prstClr val="black">
                    <a:lumMod val="85000"/>
                    <a:lumOff val="15000"/>
                  </a:prstClr>
                </a:solidFill>
                <a:cs typeface="Arial" charset="0"/>
              </a:rPr>
              <a:t>over</a:t>
            </a:r>
            <a:r>
              <a:rPr lang="de-DE" sz="800" kern="0" dirty="0">
                <a:solidFill>
                  <a:prstClr val="black">
                    <a:lumMod val="85000"/>
                    <a:lumOff val="15000"/>
                  </a:prstClr>
                </a:solidFill>
                <a:cs typeface="Arial" charset="0"/>
              </a:rPr>
              <a:t> </a:t>
            </a:r>
            <a:r>
              <a:rPr lang="de-DE" sz="800" kern="0" dirty="0" err="1">
                <a:solidFill>
                  <a:prstClr val="black">
                    <a:lumMod val="85000"/>
                    <a:lumOff val="15000"/>
                  </a:prstClr>
                </a:solidFill>
                <a:cs typeface="Arial" charset="0"/>
              </a:rPr>
              <a:t>Denosumab</a:t>
            </a:r>
            <a:r>
              <a:rPr lang="de-DE" sz="800" kern="0" dirty="0">
                <a:solidFill>
                  <a:prstClr val="black">
                    <a:lumMod val="85000"/>
                    <a:lumOff val="15000"/>
                  </a:prstClr>
                </a:solidFill>
                <a:cs typeface="Arial" charset="0"/>
              </a:rPr>
              <a:t> (</a:t>
            </a:r>
            <a:r>
              <a:rPr lang="de-DE" sz="800" kern="0" dirty="0" err="1">
                <a:solidFill>
                  <a:prstClr val="black">
                    <a:lumMod val="85000"/>
                    <a:lumOff val="15000"/>
                  </a:prstClr>
                </a:solidFill>
                <a:cs typeface="Arial" charset="0"/>
              </a:rPr>
              <a:t>n</a:t>
            </a:r>
            <a:r>
              <a:rPr lang="de-DE" sz="800" kern="0" dirty="0">
                <a:solidFill>
                  <a:prstClr val="black">
                    <a:lumMod val="85000"/>
                    <a:lumOff val="15000"/>
                  </a:prstClr>
                </a:solidFill>
                <a:cs typeface="Arial" charset="0"/>
              </a:rPr>
              <a:t>=2207)</a:t>
            </a:r>
          </a:p>
        </p:txBody>
      </p:sp>
      <p:sp>
        <p:nvSpPr>
          <p:cNvPr id="396" name="Line 620">
            <a:extLst>
              <a:ext uri="{FF2B5EF4-FFF2-40B4-BE49-F238E27FC236}">
                <a16:creationId xmlns:a16="http://schemas.microsoft.com/office/drawing/2014/main" id="{9898935C-8EDB-D540-8DB2-52AEECF74106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6121466"/>
            <a:ext cx="409076" cy="0"/>
          </a:xfrm>
          <a:prstGeom prst="line">
            <a:avLst/>
          </a:prstGeom>
          <a:noFill/>
          <a:ln w="19050">
            <a:solidFill>
              <a:schemeClr val="accent3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62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9" name="Line 641">
            <a:extLst>
              <a:ext uri="{FF2B5EF4-FFF2-40B4-BE49-F238E27FC236}">
                <a16:creationId xmlns:a16="http://schemas.microsoft.com/office/drawing/2014/main" id="{2439E6AC-683C-394A-AC05-7CD7F589B61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3929" y="6470269"/>
            <a:ext cx="43960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62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00" name="Line 641">
            <a:extLst>
              <a:ext uri="{FF2B5EF4-FFF2-40B4-BE49-F238E27FC236}">
                <a16:creationId xmlns:a16="http://schemas.microsoft.com/office/drawing/2014/main" id="{AE6198F2-4E95-F549-9ABA-55409BB41ADC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6293184"/>
            <a:ext cx="439604" cy="0"/>
          </a:xfrm>
          <a:prstGeom prst="line">
            <a:avLst/>
          </a:prstGeom>
          <a:noFill/>
          <a:ln w="19050">
            <a:solidFill>
              <a:schemeClr val="accent2"/>
            </a:solidFill>
            <a:prstDash val="sysDot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62" b="1" i="0" u="none" strike="noStrike" kern="1200" cap="none" spc="0" normalizeH="0" baseline="0" noProof="0" dirty="0">
              <a:ln>
                <a:solidFill>
                  <a:srgbClr val="FFFFFF"/>
                </a:solidFill>
                <a:prstDash val="sysDash"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17" name="Rectangle 4269">
            <a:extLst>
              <a:ext uri="{FF2B5EF4-FFF2-40B4-BE49-F238E27FC236}">
                <a16:creationId xmlns:a16="http://schemas.microsoft.com/office/drawing/2014/main" id="{CC7CC05B-2B21-F340-8096-6009D0D8B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8090" y="1858089"/>
            <a:ext cx="512961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FREEDOM</a:t>
            </a:r>
            <a:endParaRPr kumimoji="0" sz="800" b="1" i="0" u="none" strike="noStrike" kern="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18" name="Rectangle 4270">
            <a:extLst>
              <a:ext uri="{FF2B5EF4-FFF2-40B4-BE49-F238E27FC236}">
                <a16:creationId xmlns:a16="http://schemas.microsoft.com/office/drawing/2014/main" id="{1DB12512-8E08-4140-832F-7D81A09C3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7571" y="1858089"/>
            <a:ext cx="663643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Verlängerung</a:t>
            </a:r>
            <a:endParaRPr kumimoji="0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19" name="Rectangle 4269">
            <a:extLst>
              <a:ext uri="{FF2B5EF4-FFF2-40B4-BE49-F238E27FC236}">
                <a16:creationId xmlns:a16="http://schemas.microsoft.com/office/drawing/2014/main" id="{E7DDBC77-40CB-D34F-883F-8CD22F305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3716" y="1858089"/>
            <a:ext cx="512961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FREEDOM</a:t>
            </a:r>
            <a:endParaRPr kumimoji="0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20" name="TextBox 60">
            <a:extLst>
              <a:ext uri="{FF2B5EF4-FFF2-40B4-BE49-F238E27FC236}">
                <a16:creationId xmlns:a16="http://schemas.microsoft.com/office/drawing/2014/main" id="{11E2C22C-7661-8946-B9EA-0AADD2489748}"/>
              </a:ext>
            </a:extLst>
          </p:cNvPr>
          <p:cNvSpPr txBox="1"/>
          <p:nvPr/>
        </p:nvSpPr>
        <p:spPr>
          <a:xfrm>
            <a:off x="4408675" y="2756124"/>
            <a:ext cx="545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16</a:t>
            </a:r>
            <a:r>
              <a:rPr kumimoji="0" lang="de-DE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  <a:r>
              <a:rPr kumimoji="0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5%</a:t>
            </a:r>
            <a:endParaRPr kumimoji="0" sz="1000" b="1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21" name="TextBox 169">
            <a:extLst>
              <a:ext uri="{FF2B5EF4-FFF2-40B4-BE49-F238E27FC236}">
                <a16:creationId xmlns:a16="http://schemas.microsoft.com/office/drawing/2014/main" id="{3A70C2B3-3C8F-9C4D-843E-DC7FF94D634D}"/>
              </a:ext>
            </a:extLst>
          </p:cNvPr>
          <p:cNvSpPr txBox="1"/>
          <p:nvPr/>
        </p:nvSpPr>
        <p:spPr>
          <a:xfrm>
            <a:off x="4444171" y="2233658"/>
            <a:ext cx="545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21</a:t>
            </a:r>
            <a:r>
              <a:rPr kumimoji="0" lang="de-DE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  <a:r>
              <a:rPr kumimoji="0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7%</a:t>
            </a:r>
            <a:endParaRPr kumimoji="0" sz="1000" b="1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22" name="Rectangle 4270">
            <a:extLst>
              <a:ext uri="{FF2B5EF4-FFF2-40B4-BE49-F238E27FC236}">
                <a16:creationId xmlns:a16="http://schemas.microsoft.com/office/drawing/2014/main" id="{22D8E402-207A-E445-B2D3-060E395AB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1203" y="1858089"/>
            <a:ext cx="663643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Verlängerung</a:t>
            </a:r>
            <a:endParaRPr kumimoji="0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23" name="TextBox 258">
            <a:extLst>
              <a:ext uri="{FF2B5EF4-FFF2-40B4-BE49-F238E27FC236}">
                <a16:creationId xmlns:a16="http://schemas.microsoft.com/office/drawing/2014/main" id="{B38D3D90-0234-D841-8D51-7E61FAB7030C}"/>
              </a:ext>
            </a:extLst>
          </p:cNvPr>
          <p:cNvSpPr txBox="1"/>
          <p:nvPr/>
        </p:nvSpPr>
        <p:spPr>
          <a:xfrm>
            <a:off x="8385687" y="2097323"/>
            <a:ext cx="4748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</a:t>
            </a:r>
            <a:r>
              <a:rPr kumimoji="0" lang="de-DE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  <a:r>
              <a:rPr kumimoji="0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2%</a:t>
            </a:r>
            <a:endParaRPr kumimoji="0" sz="1000" b="1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24" name="TextBox 259">
            <a:extLst>
              <a:ext uri="{FF2B5EF4-FFF2-40B4-BE49-F238E27FC236}">
                <a16:creationId xmlns:a16="http://schemas.microsoft.com/office/drawing/2014/main" id="{0BECF069-1F2A-6E47-978F-F03F8F526FFF}"/>
              </a:ext>
            </a:extLst>
          </p:cNvPr>
          <p:cNvSpPr txBox="1"/>
          <p:nvPr/>
        </p:nvSpPr>
        <p:spPr>
          <a:xfrm>
            <a:off x="8378924" y="2762572"/>
            <a:ext cx="4748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</a:t>
            </a:r>
            <a:r>
              <a:rPr kumimoji="0" lang="de-DE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  <a:r>
              <a:rPr kumimoji="0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4%</a:t>
            </a:r>
            <a:endParaRPr kumimoji="0" sz="1000" b="1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470" name="Gruppieren 1469">
            <a:extLst>
              <a:ext uri="{FF2B5EF4-FFF2-40B4-BE49-F238E27FC236}">
                <a16:creationId xmlns:a16="http://schemas.microsoft.com/office/drawing/2014/main" id="{201488F7-4CD5-9E46-B693-C8E67712611A}"/>
              </a:ext>
            </a:extLst>
          </p:cNvPr>
          <p:cNvGrpSpPr/>
          <p:nvPr/>
        </p:nvGrpSpPr>
        <p:grpSpPr>
          <a:xfrm>
            <a:off x="1185312" y="1946891"/>
            <a:ext cx="7200000" cy="2880000"/>
            <a:chOff x="858891" y="2114401"/>
            <a:chExt cx="7396094" cy="3083072"/>
          </a:xfrm>
        </p:grpSpPr>
        <p:sp>
          <p:nvSpPr>
            <p:cNvPr id="1125" name="Rectangle 299">
              <a:extLst>
                <a:ext uri="{FF2B5EF4-FFF2-40B4-BE49-F238E27FC236}">
                  <a16:creationId xmlns:a16="http://schemas.microsoft.com/office/drawing/2014/main" id="{C4654EFA-AB6E-9047-BD13-043D1FED0C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7244" y="2211639"/>
              <a:ext cx="2137585" cy="2817222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54000"/>
              </a:schemeClr>
            </a:solidFill>
            <a:ln w="12700" algn="ctr">
              <a:noFill/>
              <a:round/>
              <a:headEnd/>
              <a:tailEnd/>
            </a:ln>
          </p:spPr>
          <p:txBody>
            <a:bodyPr lIns="42203" rIns="42203" anchor="ctr" anchorCtr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662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26" name="Rectangle 299">
              <a:extLst>
                <a:ext uri="{FF2B5EF4-FFF2-40B4-BE49-F238E27FC236}">
                  <a16:creationId xmlns:a16="http://schemas.microsoft.com/office/drawing/2014/main" id="{FB20C379-2CA9-8747-A4EF-26F0966CEF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5324" y="2206330"/>
              <a:ext cx="2137542" cy="2800768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54000"/>
              </a:schemeClr>
            </a:solidFill>
            <a:ln w="12700" algn="ctr">
              <a:noFill/>
              <a:round/>
              <a:headEnd/>
              <a:tailEnd/>
            </a:ln>
          </p:spPr>
          <p:txBody>
            <a:bodyPr lIns="42203" rIns="42203" anchor="ctr" anchorCtr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662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cxnSp>
          <p:nvCxnSpPr>
            <p:cNvPr id="1127" name="Straight Connector 1024">
              <a:extLst>
                <a:ext uri="{FF2B5EF4-FFF2-40B4-BE49-F238E27FC236}">
                  <a16:creationId xmlns:a16="http://schemas.microsoft.com/office/drawing/2014/main" id="{7DDB7E96-748D-D54D-8DFA-3CECDE4E96F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193859" y="4796020"/>
              <a:ext cx="3178468" cy="4222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sp>
          <p:nvSpPr>
            <p:cNvPr id="1128" name="Rectangle 160">
              <a:extLst>
                <a:ext uri="{FF2B5EF4-FFF2-40B4-BE49-F238E27FC236}">
                  <a16:creationId xmlns:a16="http://schemas.microsoft.com/office/drawing/2014/main" id="{333F3B87-512E-3E44-8164-5E1BF4A934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8891" y="4920210"/>
              <a:ext cx="115416" cy="12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–2</a:t>
              </a:r>
            </a:p>
          </p:txBody>
        </p:sp>
        <p:sp>
          <p:nvSpPr>
            <p:cNvPr id="1129" name="Rectangle 161">
              <a:extLst>
                <a:ext uri="{FF2B5EF4-FFF2-40B4-BE49-F238E27FC236}">
                  <a16:creationId xmlns:a16="http://schemas.microsoft.com/office/drawing/2014/main" id="{164BB8BC-AE37-6844-A191-85B3EF5A4D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7363" y="4704377"/>
              <a:ext cx="86562" cy="12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 0</a:t>
              </a:r>
            </a:p>
          </p:txBody>
        </p:sp>
        <p:sp>
          <p:nvSpPr>
            <p:cNvPr id="1130" name="Rectangle 162">
              <a:extLst>
                <a:ext uri="{FF2B5EF4-FFF2-40B4-BE49-F238E27FC236}">
                  <a16:creationId xmlns:a16="http://schemas.microsoft.com/office/drawing/2014/main" id="{B1338DEA-3D16-DD4D-BA13-A282AE9BF3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7363" y="4488546"/>
              <a:ext cx="86562" cy="12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 2</a:t>
              </a:r>
            </a:p>
          </p:txBody>
        </p:sp>
        <p:sp>
          <p:nvSpPr>
            <p:cNvPr id="1131" name="Rectangle 163">
              <a:extLst>
                <a:ext uri="{FF2B5EF4-FFF2-40B4-BE49-F238E27FC236}">
                  <a16:creationId xmlns:a16="http://schemas.microsoft.com/office/drawing/2014/main" id="{01E3F9BB-9F21-4F44-9B8A-DBD8B54BC5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7363" y="4272714"/>
              <a:ext cx="86562" cy="12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 4</a:t>
              </a:r>
            </a:p>
          </p:txBody>
        </p:sp>
        <p:sp>
          <p:nvSpPr>
            <p:cNvPr id="1132" name="Rectangle 164">
              <a:extLst>
                <a:ext uri="{FF2B5EF4-FFF2-40B4-BE49-F238E27FC236}">
                  <a16:creationId xmlns:a16="http://schemas.microsoft.com/office/drawing/2014/main" id="{AEDFEB9A-AD60-7F4B-A1AE-D25BD66BF4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7363" y="4056882"/>
              <a:ext cx="86562" cy="12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 6</a:t>
              </a:r>
            </a:p>
          </p:txBody>
        </p:sp>
        <p:sp>
          <p:nvSpPr>
            <p:cNvPr id="1133" name="Rectangle 165">
              <a:extLst>
                <a:ext uri="{FF2B5EF4-FFF2-40B4-BE49-F238E27FC236}">
                  <a16:creationId xmlns:a16="http://schemas.microsoft.com/office/drawing/2014/main" id="{4B4B7AF3-05F8-3644-9856-9D8B3B6DD8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7363" y="3841051"/>
              <a:ext cx="86562" cy="12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 8</a:t>
              </a:r>
            </a:p>
          </p:txBody>
        </p:sp>
        <p:sp>
          <p:nvSpPr>
            <p:cNvPr id="1134" name="Rectangle 166">
              <a:extLst>
                <a:ext uri="{FF2B5EF4-FFF2-40B4-BE49-F238E27FC236}">
                  <a16:creationId xmlns:a16="http://schemas.microsoft.com/office/drawing/2014/main" id="{116BBF6E-54C0-7D4A-8033-CB51D24965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8891" y="3625220"/>
              <a:ext cx="115416" cy="12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1135" name="Rectangle 167">
              <a:extLst>
                <a:ext uri="{FF2B5EF4-FFF2-40B4-BE49-F238E27FC236}">
                  <a16:creationId xmlns:a16="http://schemas.microsoft.com/office/drawing/2014/main" id="{4EA783B4-61F2-BF45-9158-FDC7C8D4A8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8891" y="3409389"/>
              <a:ext cx="115416" cy="12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12</a:t>
              </a:r>
            </a:p>
          </p:txBody>
        </p:sp>
        <p:sp>
          <p:nvSpPr>
            <p:cNvPr id="1136" name="Rectangle 168">
              <a:extLst>
                <a:ext uri="{FF2B5EF4-FFF2-40B4-BE49-F238E27FC236}">
                  <a16:creationId xmlns:a16="http://schemas.microsoft.com/office/drawing/2014/main" id="{5D25A036-D4F2-9E46-9D7E-32BDCDE2E1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8891" y="3193557"/>
              <a:ext cx="115416" cy="12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14</a:t>
              </a:r>
            </a:p>
          </p:txBody>
        </p:sp>
        <p:sp>
          <p:nvSpPr>
            <p:cNvPr id="1137" name="Rectangle 169">
              <a:extLst>
                <a:ext uri="{FF2B5EF4-FFF2-40B4-BE49-F238E27FC236}">
                  <a16:creationId xmlns:a16="http://schemas.microsoft.com/office/drawing/2014/main" id="{17E39ACC-5A6D-834C-AE0A-E555162ED5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8891" y="2977726"/>
              <a:ext cx="115416" cy="12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16</a:t>
              </a:r>
            </a:p>
          </p:txBody>
        </p:sp>
        <p:sp>
          <p:nvSpPr>
            <p:cNvPr id="1138" name="Rectangle 170">
              <a:extLst>
                <a:ext uri="{FF2B5EF4-FFF2-40B4-BE49-F238E27FC236}">
                  <a16:creationId xmlns:a16="http://schemas.microsoft.com/office/drawing/2014/main" id="{35BCAB07-BE12-4546-BBA2-9A0B2E48C0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8891" y="2761895"/>
              <a:ext cx="115416" cy="12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18</a:t>
              </a:r>
            </a:p>
          </p:txBody>
        </p:sp>
        <p:sp>
          <p:nvSpPr>
            <p:cNvPr id="1139" name="Rectangle 4464">
              <a:extLst>
                <a:ext uri="{FF2B5EF4-FFF2-40B4-BE49-F238E27FC236}">
                  <a16:creationId xmlns:a16="http://schemas.microsoft.com/office/drawing/2014/main" id="{1F5FB407-EBA9-EF4C-B10F-FFA7D978D8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7548" y="5074362"/>
              <a:ext cx="57708" cy="12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140" name="Rectangle 4465">
              <a:extLst>
                <a:ext uri="{FF2B5EF4-FFF2-40B4-BE49-F238E27FC236}">
                  <a16:creationId xmlns:a16="http://schemas.microsoft.com/office/drawing/2014/main" id="{BB9FA42C-BA1B-3243-8505-1BCA9B2C1E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2026" y="5074362"/>
              <a:ext cx="57708" cy="12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141" name="Rectangle 4466">
              <a:extLst>
                <a:ext uri="{FF2B5EF4-FFF2-40B4-BE49-F238E27FC236}">
                  <a16:creationId xmlns:a16="http://schemas.microsoft.com/office/drawing/2014/main" id="{D50470EA-46DD-1E40-973B-78D1748A1D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6503" y="5074362"/>
              <a:ext cx="57708" cy="12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1142" name="Rectangle 4467">
              <a:extLst>
                <a:ext uri="{FF2B5EF4-FFF2-40B4-BE49-F238E27FC236}">
                  <a16:creationId xmlns:a16="http://schemas.microsoft.com/office/drawing/2014/main" id="{AA3E9824-4BDE-DE41-9A86-E4824B0929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0980" y="5074362"/>
              <a:ext cx="57708" cy="12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1143" name="Rectangle 4468">
              <a:extLst>
                <a:ext uri="{FF2B5EF4-FFF2-40B4-BE49-F238E27FC236}">
                  <a16:creationId xmlns:a16="http://schemas.microsoft.com/office/drawing/2014/main" id="{69D23E8F-DE5D-E64D-B528-D36BCFCFCE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5457" y="5074362"/>
              <a:ext cx="57708" cy="12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1144" name="Rectangle 4469">
              <a:extLst>
                <a:ext uri="{FF2B5EF4-FFF2-40B4-BE49-F238E27FC236}">
                  <a16:creationId xmlns:a16="http://schemas.microsoft.com/office/drawing/2014/main" id="{54259204-9954-FC42-A997-45DE516DA4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3071" y="5074362"/>
              <a:ext cx="57708" cy="12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1145" name="Rectangle 4468">
              <a:extLst>
                <a:ext uri="{FF2B5EF4-FFF2-40B4-BE49-F238E27FC236}">
                  <a16:creationId xmlns:a16="http://schemas.microsoft.com/office/drawing/2014/main" id="{50B4501D-3876-554E-8DF2-F03E628E25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9934" y="5074362"/>
              <a:ext cx="57708" cy="12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1146" name="Freeform 111">
              <a:extLst>
                <a:ext uri="{FF2B5EF4-FFF2-40B4-BE49-F238E27FC236}">
                  <a16:creationId xmlns:a16="http://schemas.microsoft.com/office/drawing/2014/main" id="{98A45CF8-BB86-B84E-9ABE-60C7425FBC8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34540" y="4723983"/>
              <a:ext cx="28331" cy="1134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0" y="0"/>
                </a:cxn>
                <a:cxn ang="0">
                  <a:pos x="36" y="0"/>
                </a:cxn>
                <a:cxn ang="0">
                  <a:pos x="0" y="0"/>
                </a:cxn>
                <a:cxn ang="0">
                  <a:pos x="36" y="0"/>
                </a:cxn>
              </a:cxnLst>
              <a:rect l="0" t="0" r="r" b="b"/>
              <a:pathLst>
                <a:path w="36">
                  <a:moveTo>
                    <a:pt x="18" y="0"/>
                  </a:moveTo>
                  <a:lnTo>
                    <a:pt x="18" y="0"/>
                  </a:lnTo>
                  <a:lnTo>
                    <a:pt x="18" y="0"/>
                  </a:lnTo>
                  <a:moveTo>
                    <a:pt x="0" y="0"/>
                  </a:moveTo>
                  <a:lnTo>
                    <a:pt x="36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solidFill>
              <a:schemeClr val="tx1"/>
            </a:solidFill>
            <a:ln w="9525" cap="flat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4406" tIns="42203" rIns="84406" bIns="42203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662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47" name="Freeform 128">
              <a:extLst>
                <a:ext uri="{FF2B5EF4-FFF2-40B4-BE49-F238E27FC236}">
                  <a16:creationId xmlns:a16="http://schemas.microsoft.com/office/drawing/2014/main" id="{B06ECEC2-FCAC-2F49-B0C6-A78282077E3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34540" y="4723983"/>
              <a:ext cx="28331" cy="1134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0" y="0"/>
                </a:cxn>
                <a:cxn ang="0">
                  <a:pos x="36" y="0"/>
                </a:cxn>
                <a:cxn ang="0">
                  <a:pos x="0" y="0"/>
                </a:cxn>
                <a:cxn ang="0">
                  <a:pos x="36" y="0"/>
                </a:cxn>
              </a:cxnLst>
              <a:rect l="0" t="0" r="r" b="b"/>
              <a:pathLst>
                <a:path w="36">
                  <a:moveTo>
                    <a:pt x="18" y="0"/>
                  </a:moveTo>
                  <a:lnTo>
                    <a:pt x="18" y="0"/>
                  </a:lnTo>
                  <a:lnTo>
                    <a:pt x="18" y="0"/>
                  </a:lnTo>
                  <a:moveTo>
                    <a:pt x="0" y="0"/>
                  </a:moveTo>
                  <a:lnTo>
                    <a:pt x="36" y="0"/>
                  </a:lnTo>
                  <a:moveTo>
                    <a:pt x="0" y="0"/>
                  </a:moveTo>
                  <a:lnTo>
                    <a:pt x="36" y="0"/>
                  </a:lnTo>
                </a:path>
              </a:pathLst>
            </a:custGeom>
            <a:solidFill>
              <a:schemeClr val="tx1"/>
            </a:solidFill>
            <a:ln w="9525" cap="flat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4406" tIns="42203" rIns="84406" bIns="42203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662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48" name="Rectangle 4468">
              <a:extLst>
                <a:ext uri="{FF2B5EF4-FFF2-40B4-BE49-F238E27FC236}">
                  <a16:creationId xmlns:a16="http://schemas.microsoft.com/office/drawing/2014/main" id="{A92A1D93-B04B-C04B-A7D8-62629770B6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4411" y="5074362"/>
              <a:ext cx="57708" cy="12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7</a:t>
              </a:r>
            </a:p>
          </p:txBody>
        </p:sp>
        <p:sp>
          <p:nvSpPr>
            <p:cNvPr id="1149" name="Rectangle 4468">
              <a:extLst>
                <a:ext uri="{FF2B5EF4-FFF2-40B4-BE49-F238E27FC236}">
                  <a16:creationId xmlns:a16="http://schemas.microsoft.com/office/drawing/2014/main" id="{2989BA0D-540A-014B-AC6B-0DB5372CC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506" y="5074362"/>
              <a:ext cx="115416" cy="12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1150" name="Rectangle 170">
              <a:extLst>
                <a:ext uri="{FF2B5EF4-FFF2-40B4-BE49-F238E27FC236}">
                  <a16:creationId xmlns:a16="http://schemas.microsoft.com/office/drawing/2014/main" id="{7CEEA7BF-57D1-4249-B177-4EF2E77E52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8891" y="2114401"/>
              <a:ext cx="115416" cy="12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24</a:t>
              </a:r>
            </a:p>
          </p:txBody>
        </p:sp>
        <p:grpSp>
          <p:nvGrpSpPr>
            <p:cNvPr id="1151" name="Group 50">
              <a:extLst>
                <a:ext uri="{FF2B5EF4-FFF2-40B4-BE49-F238E27FC236}">
                  <a16:creationId xmlns:a16="http://schemas.microsoft.com/office/drawing/2014/main" id="{BD013208-9EDA-534D-9D6D-EB1F9E789D19}"/>
                </a:ext>
              </a:extLst>
            </p:cNvPr>
            <p:cNvGrpSpPr/>
            <p:nvPr/>
          </p:nvGrpSpPr>
          <p:grpSpPr>
            <a:xfrm>
              <a:off x="2436014" y="4129837"/>
              <a:ext cx="42143" cy="70746"/>
              <a:chOff x="335759" y="4103384"/>
              <a:chExt cx="30956" cy="94760"/>
            </a:xfrm>
            <a:solidFill>
              <a:schemeClr val="accent2"/>
            </a:solidFill>
          </p:grpSpPr>
          <p:cxnSp>
            <p:nvCxnSpPr>
              <p:cNvPr id="1152" name="Straight Connector 51">
                <a:extLst>
                  <a:ext uri="{FF2B5EF4-FFF2-40B4-BE49-F238E27FC236}">
                    <a16:creationId xmlns:a16="http://schemas.microsoft.com/office/drawing/2014/main" id="{FB1E7649-E73C-DE49-8DD2-A9D6E0363D20}"/>
                  </a:ext>
                </a:extLst>
              </p:cNvPr>
              <p:cNvCxnSpPr/>
              <p:nvPr/>
            </p:nvCxnSpPr>
            <p:spPr bwMode="auto">
              <a:xfrm>
                <a:off x="335759" y="4103384"/>
                <a:ext cx="30956" cy="0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53" name="Straight Connector 52">
                <a:extLst>
                  <a:ext uri="{FF2B5EF4-FFF2-40B4-BE49-F238E27FC236}">
                    <a16:creationId xmlns:a16="http://schemas.microsoft.com/office/drawing/2014/main" id="{EA35EBE4-14E0-7742-B97F-47D69D2E11E6}"/>
                  </a:ext>
                </a:extLst>
              </p:cNvPr>
              <p:cNvCxnSpPr/>
              <p:nvPr/>
            </p:nvCxnSpPr>
            <p:spPr bwMode="auto">
              <a:xfrm>
                <a:off x="335759" y="4193381"/>
                <a:ext cx="30956" cy="0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54" name="Straight Connector 53">
                <a:extLst>
                  <a:ext uri="{FF2B5EF4-FFF2-40B4-BE49-F238E27FC236}">
                    <a16:creationId xmlns:a16="http://schemas.microsoft.com/office/drawing/2014/main" id="{22F79B70-7207-3640-A9E6-E1CC77B79A2E}"/>
                  </a:ext>
                </a:extLst>
              </p:cNvPr>
              <p:cNvCxnSpPr/>
              <p:nvPr/>
            </p:nvCxnSpPr>
            <p:spPr bwMode="auto">
              <a:xfrm>
                <a:off x="351237" y="4105275"/>
                <a:ext cx="0" cy="92869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155" name="Group 54">
              <a:extLst>
                <a:ext uri="{FF2B5EF4-FFF2-40B4-BE49-F238E27FC236}">
                  <a16:creationId xmlns:a16="http://schemas.microsoft.com/office/drawing/2014/main" id="{6DFAAB04-B0CA-3141-A5D7-AEF18224E5C7}"/>
                </a:ext>
              </a:extLst>
            </p:cNvPr>
            <p:cNvGrpSpPr/>
            <p:nvPr/>
          </p:nvGrpSpPr>
          <p:grpSpPr>
            <a:xfrm>
              <a:off x="1244745" y="4737149"/>
              <a:ext cx="42143" cy="131574"/>
              <a:chOff x="335759" y="4103396"/>
              <a:chExt cx="30956" cy="94748"/>
            </a:xfrm>
            <a:solidFill>
              <a:schemeClr val="accent3"/>
            </a:solidFill>
          </p:grpSpPr>
          <p:cxnSp>
            <p:nvCxnSpPr>
              <p:cNvPr id="1156" name="Straight Connector 55">
                <a:extLst>
                  <a:ext uri="{FF2B5EF4-FFF2-40B4-BE49-F238E27FC236}">
                    <a16:creationId xmlns:a16="http://schemas.microsoft.com/office/drawing/2014/main" id="{5E2B3FEA-E3D2-F642-9068-2A351E501F50}"/>
                  </a:ext>
                </a:extLst>
              </p:cNvPr>
              <p:cNvCxnSpPr/>
              <p:nvPr/>
            </p:nvCxnSpPr>
            <p:spPr bwMode="auto">
              <a:xfrm>
                <a:off x="335759" y="4103396"/>
                <a:ext cx="30956" cy="0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57" name="Straight Connector 56">
                <a:extLst>
                  <a:ext uri="{FF2B5EF4-FFF2-40B4-BE49-F238E27FC236}">
                    <a16:creationId xmlns:a16="http://schemas.microsoft.com/office/drawing/2014/main" id="{6E1F8E5F-A94D-8A47-8C33-CE8235349A6B}"/>
                  </a:ext>
                </a:extLst>
              </p:cNvPr>
              <p:cNvCxnSpPr/>
              <p:nvPr/>
            </p:nvCxnSpPr>
            <p:spPr bwMode="auto">
              <a:xfrm>
                <a:off x="335759" y="4193381"/>
                <a:ext cx="30956" cy="0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58" name="Straight Connector 57">
                <a:extLst>
                  <a:ext uri="{FF2B5EF4-FFF2-40B4-BE49-F238E27FC236}">
                    <a16:creationId xmlns:a16="http://schemas.microsoft.com/office/drawing/2014/main" id="{7AA3733A-26C6-9343-91EB-26B90131BA8D}"/>
                  </a:ext>
                </a:extLst>
              </p:cNvPr>
              <p:cNvCxnSpPr/>
              <p:nvPr/>
            </p:nvCxnSpPr>
            <p:spPr bwMode="auto">
              <a:xfrm>
                <a:off x="351237" y="4105275"/>
                <a:ext cx="0" cy="92869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59" name="Isosceles Triangle 58">
              <a:extLst>
                <a:ext uri="{FF2B5EF4-FFF2-40B4-BE49-F238E27FC236}">
                  <a16:creationId xmlns:a16="http://schemas.microsoft.com/office/drawing/2014/main" id="{F729419C-03CB-1749-97C6-D14AD8E60BBD}"/>
                </a:ext>
              </a:extLst>
            </p:cNvPr>
            <p:cNvSpPr/>
            <p:nvPr/>
          </p:nvSpPr>
          <p:spPr bwMode="auto">
            <a:xfrm>
              <a:off x="2120893" y="4711239"/>
              <a:ext cx="64577" cy="70612"/>
            </a:xfrm>
            <a:prstGeom prst="triangle">
              <a:avLst/>
            </a:prstGeom>
            <a:solidFill>
              <a:schemeClr val="accent3"/>
            </a:solidFill>
            <a:ln w="9525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60" name="Isosceles Triangle 59">
              <a:extLst>
                <a:ext uri="{FF2B5EF4-FFF2-40B4-BE49-F238E27FC236}">
                  <a16:creationId xmlns:a16="http://schemas.microsoft.com/office/drawing/2014/main" id="{F3B2F00B-9910-7C45-A7CA-47EF31A9DFA9}"/>
                </a:ext>
              </a:extLst>
            </p:cNvPr>
            <p:cNvSpPr/>
            <p:nvPr/>
          </p:nvSpPr>
          <p:spPr bwMode="auto">
            <a:xfrm>
              <a:off x="1366241" y="4748008"/>
              <a:ext cx="64577" cy="70612"/>
            </a:xfrm>
            <a:prstGeom prst="triangle">
              <a:avLst/>
            </a:prstGeom>
            <a:solidFill>
              <a:schemeClr val="accent3"/>
            </a:solidFill>
            <a:ln w="9525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1161" name="Group 61">
              <a:extLst>
                <a:ext uri="{FF2B5EF4-FFF2-40B4-BE49-F238E27FC236}">
                  <a16:creationId xmlns:a16="http://schemas.microsoft.com/office/drawing/2014/main" id="{9952700A-1B27-0247-930B-2069A10665CF}"/>
                </a:ext>
              </a:extLst>
            </p:cNvPr>
            <p:cNvGrpSpPr/>
            <p:nvPr/>
          </p:nvGrpSpPr>
          <p:grpSpPr>
            <a:xfrm>
              <a:off x="1245673" y="4613603"/>
              <a:ext cx="42143" cy="114963"/>
              <a:chOff x="335759" y="4105275"/>
              <a:chExt cx="30956" cy="92869"/>
            </a:xfrm>
          </p:grpSpPr>
          <p:cxnSp>
            <p:nvCxnSpPr>
              <p:cNvPr id="1162" name="Straight Connector 62">
                <a:extLst>
                  <a:ext uri="{FF2B5EF4-FFF2-40B4-BE49-F238E27FC236}">
                    <a16:creationId xmlns:a16="http://schemas.microsoft.com/office/drawing/2014/main" id="{84AE137E-B67F-DF43-B736-742C34951607}"/>
                  </a:ext>
                </a:extLst>
              </p:cNvPr>
              <p:cNvCxnSpPr/>
              <p:nvPr/>
            </p:nvCxnSpPr>
            <p:spPr bwMode="auto">
              <a:xfrm>
                <a:off x="335759" y="4110030"/>
                <a:ext cx="30956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63" name="Straight Connector 63">
                <a:extLst>
                  <a:ext uri="{FF2B5EF4-FFF2-40B4-BE49-F238E27FC236}">
                    <a16:creationId xmlns:a16="http://schemas.microsoft.com/office/drawing/2014/main" id="{025085C6-E889-2B4D-9565-785B21EDC719}"/>
                  </a:ext>
                </a:extLst>
              </p:cNvPr>
              <p:cNvCxnSpPr/>
              <p:nvPr/>
            </p:nvCxnSpPr>
            <p:spPr bwMode="auto">
              <a:xfrm>
                <a:off x="335759" y="4193381"/>
                <a:ext cx="30956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64" name="Straight Connector 64">
                <a:extLst>
                  <a:ext uri="{FF2B5EF4-FFF2-40B4-BE49-F238E27FC236}">
                    <a16:creationId xmlns:a16="http://schemas.microsoft.com/office/drawing/2014/main" id="{5A550F10-9565-9A46-AFF0-B270B3767892}"/>
                  </a:ext>
                </a:extLst>
              </p:cNvPr>
              <p:cNvCxnSpPr/>
              <p:nvPr/>
            </p:nvCxnSpPr>
            <p:spPr bwMode="auto">
              <a:xfrm>
                <a:off x="351237" y="4105275"/>
                <a:ext cx="0" cy="92869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165" name="Group 65">
              <a:extLst>
                <a:ext uri="{FF2B5EF4-FFF2-40B4-BE49-F238E27FC236}">
                  <a16:creationId xmlns:a16="http://schemas.microsoft.com/office/drawing/2014/main" id="{6B5852F8-8C8E-6F4F-ADC0-78A64CBF502A}"/>
                </a:ext>
              </a:extLst>
            </p:cNvPr>
            <p:cNvGrpSpPr/>
            <p:nvPr/>
          </p:nvGrpSpPr>
          <p:grpSpPr>
            <a:xfrm>
              <a:off x="1139483" y="5011793"/>
              <a:ext cx="3145927" cy="58253"/>
              <a:chOff x="1082040" y="5341812"/>
              <a:chExt cx="3408088" cy="63107"/>
            </a:xfrm>
          </p:grpSpPr>
          <p:sp>
            <p:nvSpPr>
              <p:cNvPr id="1166" name="Line 59">
                <a:extLst>
                  <a:ext uri="{FF2B5EF4-FFF2-40B4-BE49-F238E27FC236}">
                    <a16:creationId xmlns:a16="http://schemas.microsoft.com/office/drawing/2014/main" id="{34214CCA-FE74-B846-85E5-A55A62648A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726" y="5341812"/>
                <a:ext cx="0" cy="6310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108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167" name="Line 345">
                <a:extLst>
                  <a:ext uri="{FF2B5EF4-FFF2-40B4-BE49-F238E27FC236}">
                    <a16:creationId xmlns:a16="http://schemas.microsoft.com/office/drawing/2014/main" id="{4A9CFBF1-8710-EC4D-8220-FA12EC1251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29666" y="5341812"/>
                <a:ext cx="0" cy="6310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10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168" name="Line 346">
                <a:extLst>
                  <a:ext uri="{FF2B5EF4-FFF2-40B4-BE49-F238E27FC236}">
                    <a16:creationId xmlns:a16="http://schemas.microsoft.com/office/drawing/2014/main" id="{B50D5171-8D96-E145-AE64-7EE9F28610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16488" y="5341812"/>
                <a:ext cx="0" cy="6310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10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169" name="Line 347">
                <a:extLst>
                  <a:ext uri="{FF2B5EF4-FFF2-40B4-BE49-F238E27FC236}">
                    <a16:creationId xmlns:a16="http://schemas.microsoft.com/office/drawing/2014/main" id="{67CE5A28-0022-0E4B-8DC0-2E4627CC66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74369" y="5341812"/>
                <a:ext cx="0" cy="6310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10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170" name="Line 348">
                <a:extLst>
                  <a:ext uri="{FF2B5EF4-FFF2-40B4-BE49-F238E27FC236}">
                    <a16:creationId xmlns:a16="http://schemas.microsoft.com/office/drawing/2014/main" id="{3B960EEB-2DC9-7541-A96E-8D4F29D1B3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03309" y="5341812"/>
                <a:ext cx="0" cy="6310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10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171" name="Line 349">
                <a:extLst>
                  <a:ext uri="{FF2B5EF4-FFF2-40B4-BE49-F238E27FC236}">
                    <a16:creationId xmlns:a16="http://schemas.microsoft.com/office/drawing/2014/main" id="{2E84EFCC-9FF5-1642-AB21-03BD3A0A35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32249" y="5341812"/>
                <a:ext cx="0" cy="6310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10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172" name="Line 350">
                <a:extLst>
                  <a:ext uri="{FF2B5EF4-FFF2-40B4-BE49-F238E27FC236}">
                    <a16:creationId xmlns:a16="http://schemas.microsoft.com/office/drawing/2014/main" id="{6A0A9ECB-D5D3-3F4C-9D1F-87519431F2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61190" y="5341812"/>
                <a:ext cx="0" cy="6310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10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173" name="Line 351">
                <a:extLst>
                  <a:ext uri="{FF2B5EF4-FFF2-40B4-BE49-F238E27FC236}">
                    <a16:creationId xmlns:a16="http://schemas.microsoft.com/office/drawing/2014/main" id="{46FE393B-65C7-BD4C-A297-459BADEEA9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90128" y="5341812"/>
                <a:ext cx="0" cy="6310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10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cxnSp>
            <p:nvCxnSpPr>
              <p:cNvPr id="1174" name="Straight Connector 74">
                <a:extLst>
                  <a:ext uri="{FF2B5EF4-FFF2-40B4-BE49-F238E27FC236}">
                    <a16:creationId xmlns:a16="http://schemas.microsoft.com/office/drawing/2014/main" id="{9122721B-994B-8843-8E8E-19B299829D6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1082040" y="5341812"/>
                <a:ext cx="3408088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75" name="Line 345">
                <a:extLst>
                  <a:ext uri="{FF2B5EF4-FFF2-40B4-BE49-F238E27FC236}">
                    <a16:creationId xmlns:a16="http://schemas.microsoft.com/office/drawing/2014/main" id="{06656BB0-9BE0-2641-974F-8448DA70E5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58607" y="5341812"/>
                <a:ext cx="0" cy="6310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10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176" name="Line 345">
                <a:extLst>
                  <a:ext uri="{FF2B5EF4-FFF2-40B4-BE49-F238E27FC236}">
                    <a16:creationId xmlns:a16="http://schemas.microsoft.com/office/drawing/2014/main" id="{26AA574E-9760-714A-A107-990C601E17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45428" y="5341812"/>
                <a:ext cx="0" cy="6310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10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177" name="Line 345">
                <a:extLst>
                  <a:ext uri="{FF2B5EF4-FFF2-40B4-BE49-F238E27FC236}">
                    <a16:creationId xmlns:a16="http://schemas.microsoft.com/office/drawing/2014/main" id="{60204068-9EA5-2B45-B759-60EF320D60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87547" y="5341812"/>
                <a:ext cx="0" cy="6310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10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178" name="Rectangle 170">
              <a:extLst>
                <a:ext uri="{FF2B5EF4-FFF2-40B4-BE49-F238E27FC236}">
                  <a16:creationId xmlns:a16="http://schemas.microsoft.com/office/drawing/2014/main" id="{13FF1167-F714-C142-9BDF-A8C30745D3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8891" y="2546064"/>
              <a:ext cx="115416" cy="12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1179" name="Rectangle 170">
              <a:extLst>
                <a:ext uri="{FF2B5EF4-FFF2-40B4-BE49-F238E27FC236}">
                  <a16:creationId xmlns:a16="http://schemas.microsoft.com/office/drawing/2014/main" id="{4A78B2AF-B761-F143-B5A8-158B230BAC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8891" y="2330232"/>
              <a:ext cx="115416" cy="12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22</a:t>
              </a:r>
            </a:p>
          </p:txBody>
        </p:sp>
        <p:sp>
          <p:nvSpPr>
            <p:cNvPr id="1180" name="Rectangle 4468">
              <a:extLst>
                <a:ext uri="{FF2B5EF4-FFF2-40B4-BE49-F238E27FC236}">
                  <a16:creationId xmlns:a16="http://schemas.microsoft.com/office/drawing/2014/main" id="{672B6251-AC6D-634A-9EA1-3A27701E26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8887" y="5074362"/>
              <a:ext cx="57708" cy="12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8</a:t>
              </a:r>
            </a:p>
          </p:txBody>
        </p:sp>
        <p:sp>
          <p:nvSpPr>
            <p:cNvPr id="1181" name="Rectangle 4468">
              <a:extLst>
                <a:ext uri="{FF2B5EF4-FFF2-40B4-BE49-F238E27FC236}">
                  <a16:creationId xmlns:a16="http://schemas.microsoft.com/office/drawing/2014/main" id="{2298F023-4510-C040-9E3E-CEC774457A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3367" y="5074362"/>
              <a:ext cx="57708" cy="12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9</a:t>
              </a:r>
            </a:p>
          </p:txBody>
        </p:sp>
        <p:sp>
          <p:nvSpPr>
            <p:cNvPr id="1182" name="Isosceles Triangle 82">
              <a:extLst>
                <a:ext uri="{FF2B5EF4-FFF2-40B4-BE49-F238E27FC236}">
                  <a16:creationId xmlns:a16="http://schemas.microsoft.com/office/drawing/2014/main" id="{A0CA3AF4-8CFE-6646-9F42-D7822D4B390B}"/>
                </a:ext>
              </a:extLst>
            </p:cNvPr>
            <p:cNvSpPr/>
            <p:nvPr/>
          </p:nvSpPr>
          <p:spPr bwMode="auto">
            <a:xfrm>
              <a:off x="1515289" y="4748008"/>
              <a:ext cx="64577" cy="70612"/>
            </a:xfrm>
            <a:prstGeom prst="triangle">
              <a:avLst/>
            </a:prstGeom>
            <a:solidFill>
              <a:schemeClr val="accent3"/>
            </a:solidFill>
            <a:ln w="9525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83" name="Isosceles Triangle 83">
              <a:extLst>
                <a:ext uri="{FF2B5EF4-FFF2-40B4-BE49-F238E27FC236}">
                  <a16:creationId xmlns:a16="http://schemas.microsoft.com/office/drawing/2014/main" id="{9E569697-8939-D840-8297-EB4EB66739DF}"/>
                </a:ext>
              </a:extLst>
            </p:cNvPr>
            <p:cNvSpPr/>
            <p:nvPr/>
          </p:nvSpPr>
          <p:spPr bwMode="auto">
            <a:xfrm>
              <a:off x="1818893" y="4696326"/>
              <a:ext cx="64577" cy="70612"/>
            </a:xfrm>
            <a:prstGeom prst="triangle">
              <a:avLst/>
            </a:prstGeom>
            <a:solidFill>
              <a:schemeClr val="accent3"/>
            </a:solidFill>
            <a:ln w="9525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84" name="Isosceles Triangle 84">
              <a:extLst>
                <a:ext uri="{FF2B5EF4-FFF2-40B4-BE49-F238E27FC236}">
                  <a16:creationId xmlns:a16="http://schemas.microsoft.com/office/drawing/2014/main" id="{0DC37726-4DA3-384A-B2F0-0FBAD0AD4680}"/>
                </a:ext>
              </a:extLst>
            </p:cNvPr>
            <p:cNvSpPr/>
            <p:nvPr/>
          </p:nvSpPr>
          <p:spPr bwMode="auto">
            <a:xfrm>
              <a:off x="2424131" y="4125292"/>
              <a:ext cx="64577" cy="70612"/>
            </a:xfrm>
            <a:prstGeom prst="triangle">
              <a:avLst/>
            </a:prstGeom>
            <a:solidFill>
              <a:schemeClr val="accent2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85" name="Isosceles Triangle 85">
              <a:extLst>
                <a:ext uri="{FF2B5EF4-FFF2-40B4-BE49-F238E27FC236}">
                  <a16:creationId xmlns:a16="http://schemas.microsoft.com/office/drawing/2014/main" id="{6C392381-9EA3-CA4F-A568-D478F8EAEEC6}"/>
                </a:ext>
              </a:extLst>
            </p:cNvPr>
            <p:cNvSpPr/>
            <p:nvPr/>
          </p:nvSpPr>
          <p:spPr bwMode="auto">
            <a:xfrm>
              <a:off x="2718516" y="3844862"/>
              <a:ext cx="64577" cy="70612"/>
            </a:xfrm>
            <a:prstGeom prst="triangle">
              <a:avLst/>
            </a:prstGeom>
            <a:solidFill>
              <a:schemeClr val="accent2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86" name="Isosceles Triangle 86">
              <a:extLst>
                <a:ext uri="{FF2B5EF4-FFF2-40B4-BE49-F238E27FC236}">
                  <a16:creationId xmlns:a16="http://schemas.microsoft.com/office/drawing/2014/main" id="{64765C4A-E09B-EF4A-94FC-3700506FCCC1}"/>
                </a:ext>
              </a:extLst>
            </p:cNvPr>
            <p:cNvSpPr/>
            <p:nvPr/>
          </p:nvSpPr>
          <p:spPr bwMode="auto">
            <a:xfrm>
              <a:off x="3029933" y="3666374"/>
              <a:ext cx="64577" cy="70612"/>
            </a:xfrm>
            <a:prstGeom prst="triangle">
              <a:avLst/>
            </a:prstGeom>
            <a:solidFill>
              <a:schemeClr val="accent2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87" name="Isosceles Triangle 87">
              <a:extLst>
                <a:ext uri="{FF2B5EF4-FFF2-40B4-BE49-F238E27FC236}">
                  <a16:creationId xmlns:a16="http://schemas.microsoft.com/office/drawing/2014/main" id="{2244B865-7127-B74A-8B2B-4365277F3391}"/>
                </a:ext>
              </a:extLst>
            </p:cNvPr>
            <p:cNvSpPr/>
            <p:nvPr/>
          </p:nvSpPr>
          <p:spPr bwMode="auto">
            <a:xfrm>
              <a:off x="3633544" y="3266590"/>
              <a:ext cx="64577" cy="70612"/>
            </a:xfrm>
            <a:prstGeom prst="triangle">
              <a:avLst/>
            </a:prstGeom>
            <a:solidFill>
              <a:schemeClr val="accent2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88" name="Isosceles Triangle 88">
              <a:extLst>
                <a:ext uri="{FF2B5EF4-FFF2-40B4-BE49-F238E27FC236}">
                  <a16:creationId xmlns:a16="http://schemas.microsoft.com/office/drawing/2014/main" id="{8D02478D-B763-4145-81D1-B91FAD9C30C0}"/>
                </a:ext>
              </a:extLst>
            </p:cNvPr>
            <p:cNvSpPr/>
            <p:nvPr/>
          </p:nvSpPr>
          <p:spPr bwMode="auto">
            <a:xfrm>
              <a:off x="4245934" y="2889838"/>
              <a:ext cx="64577" cy="70612"/>
            </a:xfrm>
            <a:prstGeom prst="triangle">
              <a:avLst/>
            </a:prstGeom>
            <a:solidFill>
              <a:schemeClr val="accent2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89" name="Oval 1188">
              <a:extLst>
                <a:ext uri="{FF2B5EF4-FFF2-40B4-BE49-F238E27FC236}">
                  <a16:creationId xmlns:a16="http://schemas.microsoft.com/office/drawing/2014/main" id="{9CC0B388-5F19-BD40-A41B-16599F440DDE}"/>
                </a:ext>
              </a:extLst>
            </p:cNvPr>
            <p:cNvSpPr/>
            <p:nvPr/>
          </p:nvSpPr>
          <p:spPr bwMode="auto">
            <a:xfrm>
              <a:off x="4238583" y="2419648"/>
              <a:ext cx="65100" cy="68301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90" name="Oval 1189">
              <a:extLst>
                <a:ext uri="{FF2B5EF4-FFF2-40B4-BE49-F238E27FC236}">
                  <a16:creationId xmlns:a16="http://schemas.microsoft.com/office/drawing/2014/main" id="{030BF6F0-4EEE-2142-8F0C-668F49B74B50}"/>
                </a:ext>
              </a:extLst>
            </p:cNvPr>
            <p:cNvSpPr/>
            <p:nvPr/>
          </p:nvSpPr>
          <p:spPr bwMode="auto">
            <a:xfrm>
              <a:off x="3637286" y="2772571"/>
              <a:ext cx="65100" cy="68301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91" name="Oval 1190">
              <a:extLst>
                <a:ext uri="{FF2B5EF4-FFF2-40B4-BE49-F238E27FC236}">
                  <a16:creationId xmlns:a16="http://schemas.microsoft.com/office/drawing/2014/main" id="{F9E3BD13-5982-0745-A165-A7A310A3019B}"/>
                </a:ext>
              </a:extLst>
            </p:cNvPr>
            <p:cNvSpPr/>
            <p:nvPr/>
          </p:nvSpPr>
          <p:spPr bwMode="auto">
            <a:xfrm>
              <a:off x="2724336" y="3288805"/>
              <a:ext cx="65100" cy="68301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92" name="Oval 1191">
              <a:extLst>
                <a:ext uri="{FF2B5EF4-FFF2-40B4-BE49-F238E27FC236}">
                  <a16:creationId xmlns:a16="http://schemas.microsoft.com/office/drawing/2014/main" id="{C942DB7D-90FE-E641-8C0E-C59B2E77181A}"/>
                </a:ext>
              </a:extLst>
            </p:cNvPr>
            <p:cNvSpPr/>
            <p:nvPr/>
          </p:nvSpPr>
          <p:spPr bwMode="auto">
            <a:xfrm>
              <a:off x="3027220" y="3127192"/>
              <a:ext cx="65100" cy="68301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93" name="Oval 1192">
              <a:extLst>
                <a:ext uri="{FF2B5EF4-FFF2-40B4-BE49-F238E27FC236}">
                  <a16:creationId xmlns:a16="http://schemas.microsoft.com/office/drawing/2014/main" id="{CB4776CA-D6E0-6B49-8685-8DBDECBAFEC9}"/>
                </a:ext>
              </a:extLst>
            </p:cNvPr>
            <p:cNvSpPr/>
            <p:nvPr/>
          </p:nvSpPr>
          <p:spPr bwMode="auto">
            <a:xfrm>
              <a:off x="2425413" y="3479213"/>
              <a:ext cx="65100" cy="68301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94" name="Oval 1193">
              <a:extLst>
                <a:ext uri="{FF2B5EF4-FFF2-40B4-BE49-F238E27FC236}">
                  <a16:creationId xmlns:a16="http://schemas.microsoft.com/office/drawing/2014/main" id="{5AFE2576-BD06-6644-9E3B-86283E97A885}"/>
                </a:ext>
              </a:extLst>
            </p:cNvPr>
            <p:cNvSpPr/>
            <p:nvPr/>
          </p:nvSpPr>
          <p:spPr bwMode="auto">
            <a:xfrm>
              <a:off x="2110776" y="3675760"/>
              <a:ext cx="65100" cy="68301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95" name="Oval 1194">
              <a:extLst>
                <a:ext uri="{FF2B5EF4-FFF2-40B4-BE49-F238E27FC236}">
                  <a16:creationId xmlns:a16="http://schemas.microsoft.com/office/drawing/2014/main" id="{82AE04A6-780B-9641-AF23-00199ECD572E}"/>
                </a:ext>
              </a:extLst>
            </p:cNvPr>
            <p:cNvSpPr/>
            <p:nvPr/>
          </p:nvSpPr>
          <p:spPr bwMode="auto">
            <a:xfrm>
              <a:off x="1816416" y="3897002"/>
              <a:ext cx="65100" cy="68301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96" name="Oval 1195">
              <a:extLst>
                <a:ext uri="{FF2B5EF4-FFF2-40B4-BE49-F238E27FC236}">
                  <a16:creationId xmlns:a16="http://schemas.microsoft.com/office/drawing/2014/main" id="{04195825-DCFA-A343-820B-10B12C62B88D}"/>
                </a:ext>
              </a:extLst>
            </p:cNvPr>
            <p:cNvSpPr/>
            <p:nvPr/>
          </p:nvSpPr>
          <p:spPr bwMode="auto">
            <a:xfrm>
              <a:off x="1514765" y="4181321"/>
              <a:ext cx="65100" cy="68301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97" name="Oval 1196">
              <a:extLst>
                <a:ext uri="{FF2B5EF4-FFF2-40B4-BE49-F238E27FC236}">
                  <a16:creationId xmlns:a16="http://schemas.microsoft.com/office/drawing/2014/main" id="{905EB6EA-C859-D24B-8D8A-CE8ACECF2209}"/>
                </a:ext>
              </a:extLst>
            </p:cNvPr>
            <p:cNvSpPr/>
            <p:nvPr/>
          </p:nvSpPr>
          <p:spPr bwMode="auto">
            <a:xfrm>
              <a:off x="1366836" y="4346170"/>
              <a:ext cx="65100" cy="68301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98" name="Oval 1197">
              <a:extLst>
                <a:ext uri="{FF2B5EF4-FFF2-40B4-BE49-F238E27FC236}">
                  <a16:creationId xmlns:a16="http://schemas.microsoft.com/office/drawing/2014/main" id="{CF13E769-60FF-7F43-8122-7B8F85BE005C}"/>
                </a:ext>
              </a:extLst>
            </p:cNvPr>
            <p:cNvSpPr/>
            <p:nvPr/>
          </p:nvSpPr>
          <p:spPr bwMode="auto">
            <a:xfrm>
              <a:off x="1232565" y="4631873"/>
              <a:ext cx="65100" cy="68301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738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99" name="Oval 1198">
              <a:extLst>
                <a:ext uri="{FF2B5EF4-FFF2-40B4-BE49-F238E27FC236}">
                  <a16:creationId xmlns:a16="http://schemas.microsoft.com/office/drawing/2014/main" id="{D59572C6-6031-2C46-9D2E-4D1A6CD3C42A}"/>
                </a:ext>
              </a:extLst>
            </p:cNvPr>
            <p:cNvSpPr/>
            <p:nvPr/>
          </p:nvSpPr>
          <p:spPr bwMode="auto">
            <a:xfrm>
              <a:off x="1216154" y="4759880"/>
              <a:ext cx="65100" cy="68301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738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00" name="Isosceles Triangle 100">
              <a:extLst>
                <a:ext uri="{FF2B5EF4-FFF2-40B4-BE49-F238E27FC236}">
                  <a16:creationId xmlns:a16="http://schemas.microsoft.com/office/drawing/2014/main" id="{5D898E1F-8B3D-7A45-AE38-4D7CA501D012}"/>
                </a:ext>
              </a:extLst>
            </p:cNvPr>
            <p:cNvSpPr/>
            <p:nvPr/>
          </p:nvSpPr>
          <p:spPr bwMode="auto">
            <a:xfrm>
              <a:off x="1237919" y="4756619"/>
              <a:ext cx="64577" cy="70612"/>
            </a:xfrm>
            <a:prstGeom prst="triangle">
              <a:avLst/>
            </a:prstGeom>
            <a:solidFill>
              <a:schemeClr val="accent3"/>
            </a:solidFill>
            <a:ln w="9525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738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1201" name="Group 101">
              <a:extLst>
                <a:ext uri="{FF2B5EF4-FFF2-40B4-BE49-F238E27FC236}">
                  <a16:creationId xmlns:a16="http://schemas.microsoft.com/office/drawing/2014/main" id="{9B5639BE-12C1-ED4E-944D-1F5E041E16E5}"/>
                </a:ext>
              </a:extLst>
            </p:cNvPr>
            <p:cNvGrpSpPr/>
            <p:nvPr/>
          </p:nvGrpSpPr>
          <p:grpSpPr>
            <a:xfrm>
              <a:off x="1377289" y="4322053"/>
              <a:ext cx="42143" cy="114963"/>
              <a:chOff x="335759" y="4105275"/>
              <a:chExt cx="30956" cy="92869"/>
            </a:xfrm>
          </p:grpSpPr>
          <p:cxnSp>
            <p:nvCxnSpPr>
              <p:cNvPr id="1202" name="Straight Connector 102">
                <a:extLst>
                  <a:ext uri="{FF2B5EF4-FFF2-40B4-BE49-F238E27FC236}">
                    <a16:creationId xmlns:a16="http://schemas.microsoft.com/office/drawing/2014/main" id="{BFA86A39-604B-684E-98D3-9E9B1054B7E9}"/>
                  </a:ext>
                </a:extLst>
              </p:cNvPr>
              <p:cNvCxnSpPr/>
              <p:nvPr/>
            </p:nvCxnSpPr>
            <p:spPr bwMode="auto">
              <a:xfrm>
                <a:off x="335759" y="4110030"/>
                <a:ext cx="30956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03" name="Straight Connector 103">
                <a:extLst>
                  <a:ext uri="{FF2B5EF4-FFF2-40B4-BE49-F238E27FC236}">
                    <a16:creationId xmlns:a16="http://schemas.microsoft.com/office/drawing/2014/main" id="{887CFFE2-DBB7-F34C-940F-80C1DF358537}"/>
                  </a:ext>
                </a:extLst>
              </p:cNvPr>
              <p:cNvCxnSpPr/>
              <p:nvPr/>
            </p:nvCxnSpPr>
            <p:spPr bwMode="auto">
              <a:xfrm>
                <a:off x="335759" y="4193381"/>
                <a:ext cx="30956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04" name="Straight Connector 104">
                <a:extLst>
                  <a:ext uri="{FF2B5EF4-FFF2-40B4-BE49-F238E27FC236}">
                    <a16:creationId xmlns:a16="http://schemas.microsoft.com/office/drawing/2014/main" id="{BEBB6A17-37D2-4B47-8B85-D8E694B593F0}"/>
                  </a:ext>
                </a:extLst>
              </p:cNvPr>
              <p:cNvCxnSpPr/>
              <p:nvPr/>
            </p:nvCxnSpPr>
            <p:spPr bwMode="auto">
              <a:xfrm>
                <a:off x="351237" y="4105275"/>
                <a:ext cx="0" cy="92869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205" name="Group 105">
              <a:extLst>
                <a:ext uri="{FF2B5EF4-FFF2-40B4-BE49-F238E27FC236}">
                  <a16:creationId xmlns:a16="http://schemas.microsoft.com/office/drawing/2014/main" id="{BCCF398A-EC1B-2D46-9720-B6DA2672DFDE}"/>
                </a:ext>
              </a:extLst>
            </p:cNvPr>
            <p:cNvGrpSpPr/>
            <p:nvPr/>
          </p:nvGrpSpPr>
          <p:grpSpPr>
            <a:xfrm>
              <a:off x="1518668" y="4151434"/>
              <a:ext cx="42143" cy="106120"/>
              <a:chOff x="335759" y="4105275"/>
              <a:chExt cx="30956" cy="92869"/>
            </a:xfrm>
          </p:grpSpPr>
          <p:cxnSp>
            <p:nvCxnSpPr>
              <p:cNvPr id="1206" name="Straight Connector 106">
                <a:extLst>
                  <a:ext uri="{FF2B5EF4-FFF2-40B4-BE49-F238E27FC236}">
                    <a16:creationId xmlns:a16="http://schemas.microsoft.com/office/drawing/2014/main" id="{59138E20-9F0C-174E-BF7B-552519A9FBA0}"/>
                  </a:ext>
                </a:extLst>
              </p:cNvPr>
              <p:cNvCxnSpPr/>
              <p:nvPr/>
            </p:nvCxnSpPr>
            <p:spPr bwMode="auto">
              <a:xfrm>
                <a:off x="335759" y="4110030"/>
                <a:ext cx="30956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07" name="Straight Connector 107">
                <a:extLst>
                  <a:ext uri="{FF2B5EF4-FFF2-40B4-BE49-F238E27FC236}">
                    <a16:creationId xmlns:a16="http://schemas.microsoft.com/office/drawing/2014/main" id="{A2A415BD-A26D-BA47-AE6B-F96BAB88475E}"/>
                  </a:ext>
                </a:extLst>
              </p:cNvPr>
              <p:cNvCxnSpPr/>
              <p:nvPr/>
            </p:nvCxnSpPr>
            <p:spPr bwMode="auto">
              <a:xfrm>
                <a:off x="335759" y="4193381"/>
                <a:ext cx="30956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08" name="Straight Connector 108">
                <a:extLst>
                  <a:ext uri="{FF2B5EF4-FFF2-40B4-BE49-F238E27FC236}">
                    <a16:creationId xmlns:a16="http://schemas.microsoft.com/office/drawing/2014/main" id="{CA690079-E2DE-2A4D-A077-30A34809A4D7}"/>
                  </a:ext>
                </a:extLst>
              </p:cNvPr>
              <p:cNvCxnSpPr/>
              <p:nvPr/>
            </p:nvCxnSpPr>
            <p:spPr bwMode="auto">
              <a:xfrm>
                <a:off x="351237" y="4105275"/>
                <a:ext cx="0" cy="92869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209" name="Group 109">
              <a:extLst>
                <a:ext uri="{FF2B5EF4-FFF2-40B4-BE49-F238E27FC236}">
                  <a16:creationId xmlns:a16="http://schemas.microsoft.com/office/drawing/2014/main" id="{757092D6-15CC-3448-8505-2772C0AC8153}"/>
                </a:ext>
              </a:extLst>
            </p:cNvPr>
            <p:cNvGrpSpPr/>
            <p:nvPr/>
          </p:nvGrpSpPr>
          <p:grpSpPr>
            <a:xfrm>
              <a:off x="1830111" y="3874108"/>
              <a:ext cx="42143" cy="114963"/>
              <a:chOff x="335759" y="4105275"/>
              <a:chExt cx="30956" cy="92869"/>
            </a:xfrm>
          </p:grpSpPr>
          <p:cxnSp>
            <p:nvCxnSpPr>
              <p:cNvPr id="1210" name="Straight Connector 110">
                <a:extLst>
                  <a:ext uri="{FF2B5EF4-FFF2-40B4-BE49-F238E27FC236}">
                    <a16:creationId xmlns:a16="http://schemas.microsoft.com/office/drawing/2014/main" id="{8AE5684F-419C-2B43-8487-EAF864DCF3B2}"/>
                  </a:ext>
                </a:extLst>
              </p:cNvPr>
              <p:cNvCxnSpPr/>
              <p:nvPr/>
            </p:nvCxnSpPr>
            <p:spPr bwMode="auto">
              <a:xfrm>
                <a:off x="335759" y="4110030"/>
                <a:ext cx="30956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11" name="Straight Connector 111">
                <a:extLst>
                  <a:ext uri="{FF2B5EF4-FFF2-40B4-BE49-F238E27FC236}">
                    <a16:creationId xmlns:a16="http://schemas.microsoft.com/office/drawing/2014/main" id="{93437E8D-07FA-8343-9F99-5094F5CA2805}"/>
                  </a:ext>
                </a:extLst>
              </p:cNvPr>
              <p:cNvCxnSpPr/>
              <p:nvPr/>
            </p:nvCxnSpPr>
            <p:spPr bwMode="auto">
              <a:xfrm>
                <a:off x="335759" y="4195950"/>
                <a:ext cx="30956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12" name="Straight Connector 112">
                <a:extLst>
                  <a:ext uri="{FF2B5EF4-FFF2-40B4-BE49-F238E27FC236}">
                    <a16:creationId xmlns:a16="http://schemas.microsoft.com/office/drawing/2014/main" id="{251307B3-A56C-814B-A6F2-4D726FA7A388}"/>
                  </a:ext>
                </a:extLst>
              </p:cNvPr>
              <p:cNvCxnSpPr/>
              <p:nvPr/>
            </p:nvCxnSpPr>
            <p:spPr bwMode="auto">
              <a:xfrm>
                <a:off x="351237" y="4105275"/>
                <a:ext cx="0" cy="92869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213" name="Group 113">
              <a:extLst>
                <a:ext uri="{FF2B5EF4-FFF2-40B4-BE49-F238E27FC236}">
                  <a16:creationId xmlns:a16="http://schemas.microsoft.com/office/drawing/2014/main" id="{E0F37907-2883-5A44-B834-270D7A023914}"/>
                </a:ext>
              </a:extLst>
            </p:cNvPr>
            <p:cNvGrpSpPr/>
            <p:nvPr/>
          </p:nvGrpSpPr>
          <p:grpSpPr>
            <a:xfrm>
              <a:off x="2119092" y="3674373"/>
              <a:ext cx="42143" cy="70746"/>
              <a:chOff x="335759" y="4105275"/>
              <a:chExt cx="30956" cy="92869"/>
            </a:xfrm>
          </p:grpSpPr>
          <p:cxnSp>
            <p:nvCxnSpPr>
              <p:cNvPr id="1214" name="Straight Connector 114">
                <a:extLst>
                  <a:ext uri="{FF2B5EF4-FFF2-40B4-BE49-F238E27FC236}">
                    <a16:creationId xmlns:a16="http://schemas.microsoft.com/office/drawing/2014/main" id="{871EF37D-883B-174F-A6C7-5A5C0F1B14F6}"/>
                  </a:ext>
                </a:extLst>
              </p:cNvPr>
              <p:cNvCxnSpPr/>
              <p:nvPr/>
            </p:nvCxnSpPr>
            <p:spPr bwMode="auto">
              <a:xfrm>
                <a:off x="335759" y="4110030"/>
                <a:ext cx="30956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15" name="Straight Connector 115">
                <a:extLst>
                  <a:ext uri="{FF2B5EF4-FFF2-40B4-BE49-F238E27FC236}">
                    <a16:creationId xmlns:a16="http://schemas.microsoft.com/office/drawing/2014/main" id="{7BCD0D94-0A46-F74D-AEA4-C75273B2FFE3}"/>
                  </a:ext>
                </a:extLst>
              </p:cNvPr>
              <p:cNvCxnSpPr/>
              <p:nvPr/>
            </p:nvCxnSpPr>
            <p:spPr bwMode="auto">
              <a:xfrm>
                <a:off x="335759" y="4195950"/>
                <a:ext cx="30956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16" name="Straight Connector 116">
                <a:extLst>
                  <a:ext uri="{FF2B5EF4-FFF2-40B4-BE49-F238E27FC236}">
                    <a16:creationId xmlns:a16="http://schemas.microsoft.com/office/drawing/2014/main" id="{F04BF2DA-FBDB-604F-AAC6-2F8BBDCDD92C}"/>
                  </a:ext>
                </a:extLst>
              </p:cNvPr>
              <p:cNvCxnSpPr/>
              <p:nvPr/>
            </p:nvCxnSpPr>
            <p:spPr bwMode="auto">
              <a:xfrm>
                <a:off x="351237" y="4105275"/>
                <a:ext cx="0" cy="92869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217" name="Group 117">
              <a:extLst>
                <a:ext uri="{FF2B5EF4-FFF2-40B4-BE49-F238E27FC236}">
                  <a16:creationId xmlns:a16="http://schemas.microsoft.com/office/drawing/2014/main" id="{88B4EC60-CA0A-0440-A04A-5CE28122349C}"/>
                </a:ext>
              </a:extLst>
            </p:cNvPr>
            <p:cNvGrpSpPr/>
            <p:nvPr/>
          </p:nvGrpSpPr>
          <p:grpSpPr>
            <a:xfrm>
              <a:off x="2432977" y="3474638"/>
              <a:ext cx="42143" cy="70746"/>
              <a:chOff x="335759" y="4105275"/>
              <a:chExt cx="30956" cy="92869"/>
            </a:xfrm>
          </p:grpSpPr>
          <p:cxnSp>
            <p:nvCxnSpPr>
              <p:cNvPr id="1218" name="Straight Connector 118">
                <a:extLst>
                  <a:ext uri="{FF2B5EF4-FFF2-40B4-BE49-F238E27FC236}">
                    <a16:creationId xmlns:a16="http://schemas.microsoft.com/office/drawing/2014/main" id="{1F4FF37F-1821-D74B-97F6-3EEA79091120}"/>
                  </a:ext>
                </a:extLst>
              </p:cNvPr>
              <p:cNvCxnSpPr/>
              <p:nvPr/>
            </p:nvCxnSpPr>
            <p:spPr bwMode="auto">
              <a:xfrm>
                <a:off x="335759" y="4110030"/>
                <a:ext cx="30956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19" name="Straight Connector 119">
                <a:extLst>
                  <a:ext uri="{FF2B5EF4-FFF2-40B4-BE49-F238E27FC236}">
                    <a16:creationId xmlns:a16="http://schemas.microsoft.com/office/drawing/2014/main" id="{79708BFD-1E09-CD44-B8A5-1D1E68C4AF2A}"/>
                  </a:ext>
                </a:extLst>
              </p:cNvPr>
              <p:cNvCxnSpPr/>
              <p:nvPr/>
            </p:nvCxnSpPr>
            <p:spPr bwMode="auto">
              <a:xfrm>
                <a:off x="335759" y="4195950"/>
                <a:ext cx="30956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20" name="Straight Connector 120">
                <a:extLst>
                  <a:ext uri="{FF2B5EF4-FFF2-40B4-BE49-F238E27FC236}">
                    <a16:creationId xmlns:a16="http://schemas.microsoft.com/office/drawing/2014/main" id="{4790A2A8-D697-E548-AD6A-3039385FAC5B}"/>
                  </a:ext>
                </a:extLst>
              </p:cNvPr>
              <p:cNvCxnSpPr/>
              <p:nvPr/>
            </p:nvCxnSpPr>
            <p:spPr bwMode="auto">
              <a:xfrm>
                <a:off x="351237" y="4105275"/>
                <a:ext cx="0" cy="92869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221" name="Group 121">
              <a:extLst>
                <a:ext uri="{FF2B5EF4-FFF2-40B4-BE49-F238E27FC236}">
                  <a16:creationId xmlns:a16="http://schemas.microsoft.com/office/drawing/2014/main" id="{B38E6203-419E-8E4F-85CF-59C24EB4ABF2}"/>
                </a:ext>
              </a:extLst>
            </p:cNvPr>
            <p:cNvGrpSpPr/>
            <p:nvPr/>
          </p:nvGrpSpPr>
          <p:grpSpPr>
            <a:xfrm>
              <a:off x="2737158" y="3282763"/>
              <a:ext cx="42143" cy="79590"/>
              <a:chOff x="335759" y="4105275"/>
              <a:chExt cx="30956" cy="92869"/>
            </a:xfrm>
          </p:grpSpPr>
          <p:cxnSp>
            <p:nvCxnSpPr>
              <p:cNvPr id="1222" name="Straight Connector 122">
                <a:extLst>
                  <a:ext uri="{FF2B5EF4-FFF2-40B4-BE49-F238E27FC236}">
                    <a16:creationId xmlns:a16="http://schemas.microsoft.com/office/drawing/2014/main" id="{B232685B-3008-6B44-A578-A6D73D750DD3}"/>
                  </a:ext>
                </a:extLst>
              </p:cNvPr>
              <p:cNvCxnSpPr/>
              <p:nvPr/>
            </p:nvCxnSpPr>
            <p:spPr bwMode="auto">
              <a:xfrm>
                <a:off x="335759" y="4110030"/>
                <a:ext cx="30956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23" name="Straight Connector 123">
                <a:extLst>
                  <a:ext uri="{FF2B5EF4-FFF2-40B4-BE49-F238E27FC236}">
                    <a16:creationId xmlns:a16="http://schemas.microsoft.com/office/drawing/2014/main" id="{EFD906A2-C60E-C241-B7DF-FF505AC036B2}"/>
                  </a:ext>
                </a:extLst>
              </p:cNvPr>
              <p:cNvCxnSpPr/>
              <p:nvPr/>
            </p:nvCxnSpPr>
            <p:spPr bwMode="auto">
              <a:xfrm>
                <a:off x="335759" y="4195950"/>
                <a:ext cx="30956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24" name="Straight Connector 124">
                <a:extLst>
                  <a:ext uri="{FF2B5EF4-FFF2-40B4-BE49-F238E27FC236}">
                    <a16:creationId xmlns:a16="http://schemas.microsoft.com/office/drawing/2014/main" id="{81352E2F-6422-5943-9B4C-8D513511FB70}"/>
                  </a:ext>
                </a:extLst>
              </p:cNvPr>
              <p:cNvCxnSpPr/>
              <p:nvPr/>
            </p:nvCxnSpPr>
            <p:spPr bwMode="auto">
              <a:xfrm>
                <a:off x="351237" y="4105275"/>
                <a:ext cx="0" cy="92869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225" name="Group 125">
              <a:extLst>
                <a:ext uri="{FF2B5EF4-FFF2-40B4-BE49-F238E27FC236}">
                  <a16:creationId xmlns:a16="http://schemas.microsoft.com/office/drawing/2014/main" id="{5804657B-EB27-D04D-9EAF-7C93451B58FA}"/>
                </a:ext>
              </a:extLst>
            </p:cNvPr>
            <p:cNvGrpSpPr/>
            <p:nvPr/>
          </p:nvGrpSpPr>
          <p:grpSpPr>
            <a:xfrm>
              <a:off x="3038699" y="3115903"/>
              <a:ext cx="42143" cy="79590"/>
              <a:chOff x="335759" y="4105275"/>
              <a:chExt cx="30956" cy="92869"/>
            </a:xfrm>
          </p:grpSpPr>
          <p:cxnSp>
            <p:nvCxnSpPr>
              <p:cNvPr id="1226" name="Straight Connector 126">
                <a:extLst>
                  <a:ext uri="{FF2B5EF4-FFF2-40B4-BE49-F238E27FC236}">
                    <a16:creationId xmlns:a16="http://schemas.microsoft.com/office/drawing/2014/main" id="{1F708D6E-8C58-774F-91A8-FAA6F4B64080}"/>
                  </a:ext>
                </a:extLst>
              </p:cNvPr>
              <p:cNvCxnSpPr/>
              <p:nvPr/>
            </p:nvCxnSpPr>
            <p:spPr bwMode="auto">
              <a:xfrm>
                <a:off x="335759" y="4110030"/>
                <a:ext cx="30956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27" name="Straight Connector 127">
                <a:extLst>
                  <a:ext uri="{FF2B5EF4-FFF2-40B4-BE49-F238E27FC236}">
                    <a16:creationId xmlns:a16="http://schemas.microsoft.com/office/drawing/2014/main" id="{9AB3AC2F-5C20-284A-9F99-FDEEBAC782EB}"/>
                  </a:ext>
                </a:extLst>
              </p:cNvPr>
              <p:cNvCxnSpPr/>
              <p:nvPr/>
            </p:nvCxnSpPr>
            <p:spPr bwMode="auto">
              <a:xfrm>
                <a:off x="335759" y="4195950"/>
                <a:ext cx="30956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28" name="Straight Connector 128">
                <a:extLst>
                  <a:ext uri="{FF2B5EF4-FFF2-40B4-BE49-F238E27FC236}">
                    <a16:creationId xmlns:a16="http://schemas.microsoft.com/office/drawing/2014/main" id="{9AD32FCC-886A-4349-A91A-60AB929F8605}"/>
                  </a:ext>
                </a:extLst>
              </p:cNvPr>
              <p:cNvCxnSpPr/>
              <p:nvPr/>
            </p:nvCxnSpPr>
            <p:spPr bwMode="auto">
              <a:xfrm>
                <a:off x="351237" y="4105275"/>
                <a:ext cx="0" cy="92869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229" name="Group 129">
              <a:extLst>
                <a:ext uri="{FF2B5EF4-FFF2-40B4-BE49-F238E27FC236}">
                  <a16:creationId xmlns:a16="http://schemas.microsoft.com/office/drawing/2014/main" id="{D296B49E-DA72-EC41-B550-F52A969B0D20}"/>
                </a:ext>
              </a:extLst>
            </p:cNvPr>
            <p:cNvGrpSpPr/>
            <p:nvPr/>
          </p:nvGrpSpPr>
          <p:grpSpPr>
            <a:xfrm>
              <a:off x="3648764" y="2764800"/>
              <a:ext cx="42143" cy="79590"/>
              <a:chOff x="335759" y="4105275"/>
              <a:chExt cx="30956" cy="92869"/>
            </a:xfrm>
          </p:grpSpPr>
          <p:cxnSp>
            <p:nvCxnSpPr>
              <p:cNvPr id="1230" name="Straight Connector 130">
                <a:extLst>
                  <a:ext uri="{FF2B5EF4-FFF2-40B4-BE49-F238E27FC236}">
                    <a16:creationId xmlns:a16="http://schemas.microsoft.com/office/drawing/2014/main" id="{9F9CE56F-79DC-9141-84B3-D19655F177FB}"/>
                  </a:ext>
                </a:extLst>
              </p:cNvPr>
              <p:cNvCxnSpPr/>
              <p:nvPr/>
            </p:nvCxnSpPr>
            <p:spPr bwMode="auto">
              <a:xfrm>
                <a:off x="335759" y="4110030"/>
                <a:ext cx="30956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31" name="Straight Connector 131">
                <a:extLst>
                  <a:ext uri="{FF2B5EF4-FFF2-40B4-BE49-F238E27FC236}">
                    <a16:creationId xmlns:a16="http://schemas.microsoft.com/office/drawing/2014/main" id="{82E85738-87F1-6947-B854-66A64A5CF52F}"/>
                  </a:ext>
                </a:extLst>
              </p:cNvPr>
              <p:cNvCxnSpPr/>
              <p:nvPr/>
            </p:nvCxnSpPr>
            <p:spPr bwMode="auto">
              <a:xfrm>
                <a:off x="335759" y="4195950"/>
                <a:ext cx="30956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32" name="Straight Connector 132">
                <a:extLst>
                  <a:ext uri="{FF2B5EF4-FFF2-40B4-BE49-F238E27FC236}">
                    <a16:creationId xmlns:a16="http://schemas.microsoft.com/office/drawing/2014/main" id="{270D9B71-A6E2-CD43-AF15-B06E29DA5C1A}"/>
                  </a:ext>
                </a:extLst>
              </p:cNvPr>
              <p:cNvCxnSpPr/>
              <p:nvPr/>
            </p:nvCxnSpPr>
            <p:spPr bwMode="auto">
              <a:xfrm>
                <a:off x="351237" y="4105275"/>
                <a:ext cx="0" cy="92869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233" name="Group 133">
              <a:extLst>
                <a:ext uri="{FF2B5EF4-FFF2-40B4-BE49-F238E27FC236}">
                  <a16:creationId xmlns:a16="http://schemas.microsoft.com/office/drawing/2014/main" id="{3796C4E8-0566-9C4C-9478-04E5DDBF12E8}"/>
                </a:ext>
              </a:extLst>
            </p:cNvPr>
            <p:cNvGrpSpPr/>
            <p:nvPr/>
          </p:nvGrpSpPr>
          <p:grpSpPr>
            <a:xfrm>
              <a:off x="4251389" y="2396927"/>
              <a:ext cx="42143" cy="115129"/>
              <a:chOff x="335759" y="4105275"/>
              <a:chExt cx="30956" cy="93003"/>
            </a:xfrm>
          </p:grpSpPr>
          <p:cxnSp>
            <p:nvCxnSpPr>
              <p:cNvPr id="1234" name="Straight Connector 134">
                <a:extLst>
                  <a:ext uri="{FF2B5EF4-FFF2-40B4-BE49-F238E27FC236}">
                    <a16:creationId xmlns:a16="http://schemas.microsoft.com/office/drawing/2014/main" id="{10CACE41-E2F5-3541-925C-0999C36A3F46}"/>
                  </a:ext>
                </a:extLst>
              </p:cNvPr>
              <p:cNvCxnSpPr/>
              <p:nvPr/>
            </p:nvCxnSpPr>
            <p:spPr bwMode="auto">
              <a:xfrm>
                <a:off x="335759" y="4110030"/>
                <a:ext cx="30956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35" name="Straight Connector 135">
                <a:extLst>
                  <a:ext uri="{FF2B5EF4-FFF2-40B4-BE49-F238E27FC236}">
                    <a16:creationId xmlns:a16="http://schemas.microsoft.com/office/drawing/2014/main" id="{26167D84-A57A-8946-8308-50A79A6DA29F}"/>
                  </a:ext>
                </a:extLst>
              </p:cNvPr>
              <p:cNvCxnSpPr/>
              <p:nvPr/>
            </p:nvCxnSpPr>
            <p:spPr bwMode="auto">
              <a:xfrm>
                <a:off x="335759" y="4198278"/>
                <a:ext cx="30956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36" name="Straight Connector 136">
                <a:extLst>
                  <a:ext uri="{FF2B5EF4-FFF2-40B4-BE49-F238E27FC236}">
                    <a16:creationId xmlns:a16="http://schemas.microsoft.com/office/drawing/2014/main" id="{455B897F-64CA-3849-96BD-DAEB6C97A386}"/>
                  </a:ext>
                </a:extLst>
              </p:cNvPr>
              <p:cNvCxnSpPr/>
              <p:nvPr/>
            </p:nvCxnSpPr>
            <p:spPr bwMode="auto">
              <a:xfrm>
                <a:off x="351237" y="4105275"/>
                <a:ext cx="0" cy="92869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237" name="Group 137">
              <a:extLst>
                <a:ext uri="{FF2B5EF4-FFF2-40B4-BE49-F238E27FC236}">
                  <a16:creationId xmlns:a16="http://schemas.microsoft.com/office/drawing/2014/main" id="{4A3D9F66-6801-6C49-9A4E-12C443916B43}"/>
                </a:ext>
              </a:extLst>
            </p:cNvPr>
            <p:cNvGrpSpPr/>
            <p:nvPr/>
          </p:nvGrpSpPr>
          <p:grpSpPr>
            <a:xfrm>
              <a:off x="2729732" y="3847934"/>
              <a:ext cx="42143" cy="79590"/>
              <a:chOff x="335759" y="4103384"/>
              <a:chExt cx="30956" cy="94760"/>
            </a:xfrm>
            <a:solidFill>
              <a:schemeClr val="accent2"/>
            </a:solidFill>
          </p:grpSpPr>
          <p:cxnSp>
            <p:nvCxnSpPr>
              <p:cNvPr id="1238" name="Straight Connector 138">
                <a:extLst>
                  <a:ext uri="{FF2B5EF4-FFF2-40B4-BE49-F238E27FC236}">
                    <a16:creationId xmlns:a16="http://schemas.microsoft.com/office/drawing/2014/main" id="{F2DFF0BA-E195-DB44-A302-392A39125F6B}"/>
                  </a:ext>
                </a:extLst>
              </p:cNvPr>
              <p:cNvCxnSpPr/>
              <p:nvPr/>
            </p:nvCxnSpPr>
            <p:spPr bwMode="auto">
              <a:xfrm>
                <a:off x="335759" y="4103384"/>
                <a:ext cx="30956" cy="0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39" name="Straight Connector 139">
                <a:extLst>
                  <a:ext uri="{FF2B5EF4-FFF2-40B4-BE49-F238E27FC236}">
                    <a16:creationId xmlns:a16="http://schemas.microsoft.com/office/drawing/2014/main" id="{47613CC8-F1D5-754D-9E15-36F872D81EC7}"/>
                  </a:ext>
                </a:extLst>
              </p:cNvPr>
              <p:cNvCxnSpPr/>
              <p:nvPr/>
            </p:nvCxnSpPr>
            <p:spPr bwMode="auto">
              <a:xfrm>
                <a:off x="335759" y="4193381"/>
                <a:ext cx="30956" cy="0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40" name="Straight Connector 140">
                <a:extLst>
                  <a:ext uri="{FF2B5EF4-FFF2-40B4-BE49-F238E27FC236}">
                    <a16:creationId xmlns:a16="http://schemas.microsoft.com/office/drawing/2014/main" id="{0FB78766-068D-8A4F-95EF-57652B3D5A99}"/>
                  </a:ext>
                </a:extLst>
              </p:cNvPr>
              <p:cNvCxnSpPr/>
              <p:nvPr/>
            </p:nvCxnSpPr>
            <p:spPr bwMode="auto">
              <a:xfrm>
                <a:off x="351237" y="4105275"/>
                <a:ext cx="0" cy="92869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241" name="Group 141">
              <a:extLst>
                <a:ext uri="{FF2B5EF4-FFF2-40B4-BE49-F238E27FC236}">
                  <a16:creationId xmlns:a16="http://schemas.microsoft.com/office/drawing/2014/main" id="{E1CAF997-3A79-A94D-A0F5-94564B839AFC}"/>
                </a:ext>
              </a:extLst>
            </p:cNvPr>
            <p:cNvGrpSpPr/>
            <p:nvPr/>
          </p:nvGrpSpPr>
          <p:grpSpPr>
            <a:xfrm>
              <a:off x="3042978" y="3669241"/>
              <a:ext cx="42143" cy="79590"/>
              <a:chOff x="335759" y="4103384"/>
              <a:chExt cx="30956" cy="94760"/>
            </a:xfrm>
            <a:solidFill>
              <a:schemeClr val="accent2"/>
            </a:solidFill>
          </p:grpSpPr>
          <p:cxnSp>
            <p:nvCxnSpPr>
              <p:cNvPr id="1242" name="Straight Connector 142">
                <a:extLst>
                  <a:ext uri="{FF2B5EF4-FFF2-40B4-BE49-F238E27FC236}">
                    <a16:creationId xmlns:a16="http://schemas.microsoft.com/office/drawing/2014/main" id="{C4C249F9-22FF-3E46-8D32-320504654FB9}"/>
                  </a:ext>
                </a:extLst>
              </p:cNvPr>
              <p:cNvCxnSpPr/>
              <p:nvPr/>
            </p:nvCxnSpPr>
            <p:spPr bwMode="auto">
              <a:xfrm>
                <a:off x="335759" y="4103384"/>
                <a:ext cx="30956" cy="0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43" name="Straight Connector 143">
                <a:extLst>
                  <a:ext uri="{FF2B5EF4-FFF2-40B4-BE49-F238E27FC236}">
                    <a16:creationId xmlns:a16="http://schemas.microsoft.com/office/drawing/2014/main" id="{3444AB78-0C2F-F643-B896-3F2818BCA2D1}"/>
                  </a:ext>
                </a:extLst>
              </p:cNvPr>
              <p:cNvCxnSpPr/>
              <p:nvPr/>
            </p:nvCxnSpPr>
            <p:spPr bwMode="auto">
              <a:xfrm>
                <a:off x="335759" y="4193381"/>
                <a:ext cx="30956" cy="0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44" name="Straight Connector 144">
                <a:extLst>
                  <a:ext uri="{FF2B5EF4-FFF2-40B4-BE49-F238E27FC236}">
                    <a16:creationId xmlns:a16="http://schemas.microsoft.com/office/drawing/2014/main" id="{2B865594-39AC-E24D-AA19-37246BE50774}"/>
                  </a:ext>
                </a:extLst>
              </p:cNvPr>
              <p:cNvCxnSpPr/>
              <p:nvPr/>
            </p:nvCxnSpPr>
            <p:spPr bwMode="auto">
              <a:xfrm>
                <a:off x="351237" y="4105275"/>
                <a:ext cx="0" cy="92869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245" name="Group 145">
              <a:extLst>
                <a:ext uri="{FF2B5EF4-FFF2-40B4-BE49-F238E27FC236}">
                  <a16:creationId xmlns:a16="http://schemas.microsoft.com/office/drawing/2014/main" id="{046DFDD6-6CFD-A046-8B97-9F2F06BC9064}"/>
                </a:ext>
              </a:extLst>
            </p:cNvPr>
            <p:cNvGrpSpPr/>
            <p:nvPr/>
          </p:nvGrpSpPr>
          <p:grpSpPr>
            <a:xfrm>
              <a:off x="4251926" y="2876254"/>
              <a:ext cx="42143" cy="106120"/>
              <a:chOff x="335759" y="4103384"/>
              <a:chExt cx="30956" cy="94760"/>
            </a:xfrm>
            <a:solidFill>
              <a:schemeClr val="accent2"/>
            </a:solidFill>
          </p:grpSpPr>
          <p:cxnSp>
            <p:nvCxnSpPr>
              <p:cNvPr id="1246" name="Straight Connector 146">
                <a:extLst>
                  <a:ext uri="{FF2B5EF4-FFF2-40B4-BE49-F238E27FC236}">
                    <a16:creationId xmlns:a16="http://schemas.microsoft.com/office/drawing/2014/main" id="{D406777B-2CFA-6744-B3D1-8F589B148FF4}"/>
                  </a:ext>
                </a:extLst>
              </p:cNvPr>
              <p:cNvCxnSpPr/>
              <p:nvPr/>
            </p:nvCxnSpPr>
            <p:spPr bwMode="auto">
              <a:xfrm>
                <a:off x="335759" y="4103384"/>
                <a:ext cx="30956" cy="0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47" name="Straight Connector 147">
                <a:extLst>
                  <a:ext uri="{FF2B5EF4-FFF2-40B4-BE49-F238E27FC236}">
                    <a16:creationId xmlns:a16="http://schemas.microsoft.com/office/drawing/2014/main" id="{12BC71C4-9898-4146-901A-BC2E65DC12D8}"/>
                  </a:ext>
                </a:extLst>
              </p:cNvPr>
              <p:cNvCxnSpPr/>
              <p:nvPr/>
            </p:nvCxnSpPr>
            <p:spPr bwMode="auto">
              <a:xfrm>
                <a:off x="335759" y="4193381"/>
                <a:ext cx="30956" cy="0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48" name="Straight Connector 148">
                <a:extLst>
                  <a:ext uri="{FF2B5EF4-FFF2-40B4-BE49-F238E27FC236}">
                    <a16:creationId xmlns:a16="http://schemas.microsoft.com/office/drawing/2014/main" id="{CF952991-3BFF-AB4F-893E-B60FE8E3349B}"/>
                  </a:ext>
                </a:extLst>
              </p:cNvPr>
              <p:cNvCxnSpPr/>
              <p:nvPr/>
            </p:nvCxnSpPr>
            <p:spPr bwMode="auto">
              <a:xfrm>
                <a:off x="351237" y="4105275"/>
                <a:ext cx="0" cy="92869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249" name="Group 149">
              <a:extLst>
                <a:ext uri="{FF2B5EF4-FFF2-40B4-BE49-F238E27FC236}">
                  <a16:creationId xmlns:a16="http://schemas.microsoft.com/office/drawing/2014/main" id="{DF8AF1E3-5D29-4648-8D18-CBC2C392D725}"/>
                </a:ext>
              </a:extLst>
            </p:cNvPr>
            <p:cNvGrpSpPr/>
            <p:nvPr/>
          </p:nvGrpSpPr>
          <p:grpSpPr>
            <a:xfrm>
              <a:off x="3643279" y="3266590"/>
              <a:ext cx="42143" cy="88434"/>
              <a:chOff x="335759" y="4103384"/>
              <a:chExt cx="30956" cy="94760"/>
            </a:xfrm>
            <a:solidFill>
              <a:schemeClr val="accent2"/>
            </a:solidFill>
          </p:grpSpPr>
          <p:cxnSp>
            <p:nvCxnSpPr>
              <p:cNvPr id="1250" name="Straight Connector 150">
                <a:extLst>
                  <a:ext uri="{FF2B5EF4-FFF2-40B4-BE49-F238E27FC236}">
                    <a16:creationId xmlns:a16="http://schemas.microsoft.com/office/drawing/2014/main" id="{8A179C88-1A2C-544E-9DF0-D032BF056EB2}"/>
                  </a:ext>
                </a:extLst>
              </p:cNvPr>
              <p:cNvCxnSpPr/>
              <p:nvPr/>
            </p:nvCxnSpPr>
            <p:spPr bwMode="auto">
              <a:xfrm>
                <a:off x="335759" y="4103384"/>
                <a:ext cx="30956" cy="0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51" name="Straight Connector 151">
                <a:extLst>
                  <a:ext uri="{FF2B5EF4-FFF2-40B4-BE49-F238E27FC236}">
                    <a16:creationId xmlns:a16="http://schemas.microsoft.com/office/drawing/2014/main" id="{47220EEB-0A1C-714B-A396-8DD85E18BA2E}"/>
                  </a:ext>
                </a:extLst>
              </p:cNvPr>
              <p:cNvCxnSpPr/>
              <p:nvPr/>
            </p:nvCxnSpPr>
            <p:spPr bwMode="auto">
              <a:xfrm>
                <a:off x="335759" y="4193381"/>
                <a:ext cx="30956" cy="0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52" name="Straight Connector 152">
                <a:extLst>
                  <a:ext uri="{FF2B5EF4-FFF2-40B4-BE49-F238E27FC236}">
                    <a16:creationId xmlns:a16="http://schemas.microsoft.com/office/drawing/2014/main" id="{5682B42B-86B7-3644-A991-A51658A74D41}"/>
                  </a:ext>
                </a:extLst>
              </p:cNvPr>
              <p:cNvCxnSpPr/>
              <p:nvPr/>
            </p:nvCxnSpPr>
            <p:spPr bwMode="auto">
              <a:xfrm>
                <a:off x="351237" y="4105275"/>
                <a:ext cx="0" cy="92869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253" name="Group 153">
              <a:extLst>
                <a:ext uri="{FF2B5EF4-FFF2-40B4-BE49-F238E27FC236}">
                  <a16:creationId xmlns:a16="http://schemas.microsoft.com/office/drawing/2014/main" id="{91860769-C96E-8448-B804-3F030F74E26B}"/>
                </a:ext>
              </a:extLst>
            </p:cNvPr>
            <p:cNvGrpSpPr/>
            <p:nvPr/>
          </p:nvGrpSpPr>
          <p:grpSpPr>
            <a:xfrm>
              <a:off x="1376443" y="4742419"/>
              <a:ext cx="42143" cy="97277"/>
              <a:chOff x="335759" y="4103396"/>
              <a:chExt cx="30956" cy="94748"/>
            </a:xfrm>
            <a:solidFill>
              <a:schemeClr val="accent3"/>
            </a:solidFill>
          </p:grpSpPr>
          <p:cxnSp>
            <p:nvCxnSpPr>
              <p:cNvPr id="1254" name="Straight Connector 154">
                <a:extLst>
                  <a:ext uri="{FF2B5EF4-FFF2-40B4-BE49-F238E27FC236}">
                    <a16:creationId xmlns:a16="http://schemas.microsoft.com/office/drawing/2014/main" id="{13F2FF8A-1700-CB4F-8BBF-C0D63F55B9D5}"/>
                  </a:ext>
                </a:extLst>
              </p:cNvPr>
              <p:cNvCxnSpPr/>
              <p:nvPr/>
            </p:nvCxnSpPr>
            <p:spPr bwMode="auto">
              <a:xfrm>
                <a:off x="335759" y="4103396"/>
                <a:ext cx="30956" cy="0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55" name="Straight Connector 155">
                <a:extLst>
                  <a:ext uri="{FF2B5EF4-FFF2-40B4-BE49-F238E27FC236}">
                    <a16:creationId xmlns:a16="http://schemas.microsoft.com/office/drawing/2014/main" id="{6ECB19A1-B003-A346-BA43-1FFCCBFD040C}"/>
                  </a:ext>
                </a:extLst>
              </p:cNvPr>
              <p:cNvCxnSpPr/>
              <p:nvPr/>
            </p:nvCxnSpPr>
            <p:spPr bwMode="auto">
              <a:xfrm>
                <a:off x="335759" y="4193381"/>
                <a:ext cx="30956" cy="0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56" name="Straight Connector 156">
                <a:extLst>
                  <a:ext uri="{FF2B5EF4-FFF2-40B4-BE49-F238E27FC236}">
                    <a16:creationId xmlns:a16="http://schemas.microsoft.com/office/drawing/2014/main" id="{661129AD-72FD-B142-8C8B-8BB45B390A80}"/>
                  </a:ext>
                </a:extLst>
              </p:cNvPr>
              <p:cNvCxnSpPr/>
              <p:nvPr/>
            </p:nvCxnSpPr>
            <p:spPr bwMode="auto">
              <a:xfrm>
                <a:off x="351237" y="4105275"/>
                <a:ext cx="0" cy="92869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257" name="Group 157">
              <a:extLst>
                <a:ext uri="{FF2B5EF4-FFF2-40B4-BE49-F238E27FC236}">
                  <a16:creationId xmlns:a16="http://schemas.microsoft.com/office/drawing/2014/main" id="{05E19798-ED1F-6A46-9D00-D305344726B7}"/>
                </a:ext>
              </a:extLst>
            </p:cNvPr>
            <p:cNvGrpSpPr/>
            <p:nvPr/>
          </p:nvGrpSpPr>
          <p:grpSpPr>
            <a:xfrm>
              <a:off x="1521312" y="4743082"/>
              <a:ext cx="42143" cy="114963"/>
              <a:chOff x="335759" y="4103396"/>
              <a:chExt cx="30956" cy="94748"/>
            </a:xfrm>
            <a:solidFill>
              <a:schemeClr val="accent3"/>
            </a:solidFill>
          </p:grpSpPr>
          <p:cxnSp>
            <p:nvCxnSpPr>
              <p:cNvPr id="1258" name="Straight Connector 158">
                <a:extLst>
                  <a:ext uri="{FF2B5EF4-FFF2-40B4-BE49-F238E27FC236}">
                    <a16:creationId xmlns:a16="http://schemas.microsoft.com/office/drawing/2014/main" id="{5AF8DE86-543F-D34A-86AA-BFCCB14FFE94}"/>
                  </a:ext>
                </a:extLst>
              </p:cNvPr>
              <p:cNvCxnSpPr/>
              <p:nvPr/>
            </p:nvCxnSpPr>
            <p:spPr bwMode="auto">
              <a:xfrm>
                <a:off x="335759" y="4103396"/>
                <a:ext cx="30956" cy="0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59" name="Straight Connector 159">
                <a:extLst>
                  <a:ext uri="{FF2B5EF4-FFF2-40B4-BE49-F238E27FC236}">
                    <a16:creationId xmlns:a16="http://schemas.microsoft.com/office/drawing/2014/main" id="{82603ECC-012E-D746-9DE2-2464B247B4AE}"/>
                  </a:ext>
                </a:extLst>
              </p:cNvPr>
              <p:cNvCxnSpPr/>
              <p:nvPr/>
            </p:nvCxnSpPr>
            <p:spPr bwMode="auto">
              <a:xfrm>
                <a:off x="335759" y="4193381"/>
                <a:ext cx="30956" cy="0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60" name="Straight Connector 160">
                <a:extLst>
                  <a:ext uri="{FF2B5EF4-FFF2-40B4-BE49-F238E27FC236}">
                    <a16:creationId xmlns:a16="http://schemas.microsoft.com/office/drawing/2014/main" id="{7BA73736-0416-A04E-8308-A311DD119775}"/>
                  </a:ext>
                </a:extLst>
              </p:cNvPr>
              <p:cNvCxnSpPr/>
              <p:nvPr/>
            </p:nvCxnSpPr>
            <p:spPr bwMode="auto">
              <a:xfrm>
                <a:off x="351237" y="4105275"/>
                <a:ext cx="0" cy="92869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261" name="Group 161">
              <a:extLst>
                <a:ext uri="{FF2B5EF4-FFF2-40B4-BE49-F238E27FC236}">
                  <a16:creationId xmlns:a16="http://schemas.microsoft.com/office/drawing/2014/main" id="{5185F6AF-0AF6-F140-B7E1-E85C0F13B1FA}"/>
                </a:ext>
              </a:extLst>
            </p:cNvPr>
            <p:cNvGrpSpPr/>
            <p:nvPr/>
          </p:nvGrpSpPr>
          <p:grpSpPr>
            <a:xfrm>
              <a:off x="1831357" y="4687142"/>
              <a:ext cx="42143" cy="114963"/>
              <a:chOff x="335759" y="4103396"/>
              <a:chExt cx="30956" cy="94748"/>
            </a:xfrm>
            <a:solidFill>
              <a:schemeClr val="accent3"/>
            </a:solidFill>
          </p:grpSpPr>
          <p:cxnSp>
            <p:nvCxnSpPr>
              <p:cNvPr id="1262" name="Straight Connector 162">
                <a:extLst>
                  <a:ext uri="{FF2B5EF4-FFF2-40B4-BE49-F238E27FC236}">
                    <a16:creationId xmlns:a16="http://schemas.microsoft.com/office/drawing/2014/main" id="{8F3FCF6E-F280-164F-9265-D30370B5EBF2}"/>
                  </a:ext>
                </a:extLst>
              </p:cNvPr>
              <p:cNvCxnSpPr/>
              <p:nvPr/>
            </p:nvCxnSpPr>
            <p:spPr bwMode="auto">
              <a:xfrm>
                <a:off x="335759" y="4103396"/>
                <a:ext cx="30956" cy="0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63" name="Straight Connector 163">
                <a:extLst>
                  <a:ext uri="{FF2B5EF4-FFF2-40B4-BE49-F238E27FC236}">
                    <a16:creationId xmlns:a16="http://schemas.microsoft.com/office/drawing/2014/main" id="{4200D986-646E-C74C-9A12-D6BC580FA54F}"/>
                  </a:ext>
                </a:extLst>
              </p:cNvPr>
              <p:cNvCxnSpPr/>
              <p:nvPr/>
            </p:nvCxnSpPr>
            <p:spPr bwMode="auto">
              <a:xfrm>
                <a:off x="335759" y="4193381"/>
                <a:ext cx="30956" cy="0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64" name="Straight Connector 164">
                <a:extLst>
                  <a:ext uri="{FF2B5EF4-FFF2-40B4-BE49-F238E27FC236}">
                    <a16:creationId xmlns:a16="http://schemas.microsoft.com/office/drawing/2014/main" id="{2F00C763-92A0-1947-9522-527661851DF1}"/>
                  </a:ext>
                </a:extLst>
              </p:cNvPr>
              <p:cNvCxnSpPr/>
              <p:nvPr/>
            </p:nvCxnSpPr>
            <p:spPr bwMode="auto">
              <a:xfrm>
                <a:off x="351237" y="4105275"/>
                <a:ext cx="0" cy="92869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265" name="Group 165">
              <a:extLst>
                <a:ext uri="{FF2B5EF4-FFF2-40B4-BE49-F238E27FC236}">
                  <a16:creationId xmlns:a16="http://schemas.microsoft.com/office/drawing/2014/main" id="{F3AABBA6-2A56-EE48-9007-DAA5F61735B2}"/>
                </a:ext>
              </a:extLst>
            </p:cNvPr>
            <p:cNvGrpSpPr/>
            <p:nvPr/>
          </p:nvGrpSpPr>
          <p:grpSpPr>
            <a:xfrm>
              <a:off x="2132620" y="4714961"/>
              <a:ext cx="42143" cy="88434"/>
              <a:chOff x="335759" y="4103396"/>
              <a:chExt cx="30956" cy="94748"/>
            </a:xfrm>
            <a:solidFill>
              <a:schemeClr val="accent3"/>
            </a:solidFill>
          </p:grpSpPr>
          <p:cxnSp>
            <p:nvCxnSpPr>
              <p:cNvPr id="1266" name="Straight Connector 166">
                <a:extLst>
                  <a:ext uri="{FF2B5EF4-FFF2-40B4-BE49-F238E27FC236}">
                    <a16:creationId xmlns:a16="http://schemas.microsoft.com/office/drawing/2014/main" id="{D0C3A9F3-8A68-1E43-8FD1-970893E83A0A}"/>
                  </a:ext>
                </a:extLst>
              </p:cNvPr>
              <p:cNvCxnSpPr/>
              <p:nvPr/>
            </p:nvCxnSpPr>
            <p:spPr bwMode="auto">
              <a:xfrm>
                <a:off x="335759" y="4103396"/>
                <a:ext cx="30956" cy="0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67" name="Straight Connector 167">
                <a:extLst>
                  <a:ext uri="{FF2B5EF4-FFF2-40B4-BE49-F238E27FC236}">
                    <a16:creationId xmlns:a16="http://schemas.microsoft.com/office/drawing/2014/main" id="{7004817A-B12E-AD44-A9E1-3986F2B5D0F5}"/>
                  </a:ext>
                </a:extLst>
              </p:cNvPr>
              <p:cNvCxnSpPr/>
              <p:nvPr/>
            </p:nvCxnSpPr>
            <p:spPr bwMode="auto">
              <a:xfrm>
                <a:off x="335759" y="4193381"/>
                <a:ext cx="30956" cy="0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68" name="Straight Connector 168">
                <a:extLst>
                  <a:ext uri="{FF2B5EF4-FFF2-40B4-BE49-F238E27FC236}">
                    <a16:creationId xmlns:a16="http://schemas.microsoft.com/office/drawing/2014/main" id="{46B08296-61A5-664D-8E81-A8AC520243A3}"/>
                  </a:ext>
                </a:extLst>
              </p:cNvPr>
              <p:cNvCxnSpPr/>
              <p:nvPr/>
            </p:nvCxnSpPr>
            <p:spPr bwMode="auto">
              <a:xfrm>
                <a:off x="351237" y="4105275"/>
                <a:ext cx="0" cy="92869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269" name="Isosceles Triangle 170">
              <a:extLst>
                <a:ext uri="{FF2B5EF4-FFF2-40B4-BE49-F238E27FC236}">
                  <a16:creationId xmlns:a16="http://schemas.microsoft.com/office/drawing/2014/main" id="{19F960E8-4DCE-DA47-AC63-503C2ECEE0EA}"/>
                </a:ext>
              </a:extLst>
            </p:cNvPr>
            <p:cNvSpPr/>
            <p:nvPr/>
          </p:nvSpPr>
          <p:spPr bwMode="auto">
            <a:xfrm>
              <a:off x="1203675" y="4759870"/>
              <a:ext cx="64577" cy="70612"/>
            </a:xfrm>
            <a:prstGeom prst="triangle">
              <a:avLst/>
            </a:prstGeom>
            <a:solidFill>
              <a:schemeClr val="accent3"/>
            </a:solidFill>
            <a:ln w="9525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738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70" name="Oval 1269">
              <a:extLst>
                <a:ext uri="{FF2B5EF4-FFF2-40B4-BE49-F238E27FC236}">
                  <a16:creationId xmlns:a16="http://schemas.microsoft.com/office/drawing/2014/main" id="{709B6B62-DF7A-8F4D-80CE-A8DF9CE196EA}"/>
                </a:ext>
              </a:extLst>
            </p:cNvPr>
            <p:cNvSpPr/>
            <p:nvPr/>
          </p:nvSpPr>
          <p:spPr bwMode="auto">
            <a:xfrm>
              <a:off x="1202134" y="4762985"/>
              <a:ext cx="65100" cy="68301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738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71" name="Freeform 4">
              <a:extLst>
                <a:ext uri="{FF2B5EF4-FFF2-40B4-BE49-F238E27FC236}">
                  <a16:creationId xmlns:a16="http://schemas.microsoft.com/office/drawing/2014/main" id="{5A28E1E3-E3E3-DB45-8005-AEA7D9E4F7DD}"/>
                </a:ext>
              </a:extLst>
            </p:cNvPr>
            <p:cNvSpPr/>
            <p:nvPr/>
          </p:nvSpPr>
          <p:spPr bwMode="auto">
            <a:xfrm>
              <a:off x="1227437" y="2448772"/>
              <a:ext cx="3054365" cy="2350920"/>
            </a:xfrm>
            <a:custGeom>
              <a:avLst/>
              <a:gdLst>
                <a:gd name="connsiteX0" fmla="*/ 0 w 3313568"/>
                <a:gd name="connsiteY0" fmla="*/ 2430856 h 2430856"/>
                <a:gd name="connsiteX1" fmla="*/ 40740 w 3313568"/>
                <a:gd name="connsiteY1" fmla="*/ 2295054 h 2430856"/>
                <a:gd name="connsiteX2" fmla="*/ 190123 w 3313568"/>
                <a:gd name="connsiteY2" fmla="*/ 1987236 h 2430856"/>
                <a:gd name="connsiteX3" fmla="*/ 353085 w 3313568"/>
                <a:gd name="connsiteY3" fmla="*/ 1819747 h 2430856"/>
                <a:gd name="connsiteX4" fmla="*/ 674483 w 3313568"/>
                <a:gd name="connsiteY4" fmla="*/ 1530036 h 2430856"/>
                <a:gd name="connsiteX5" fmla="*/ 1004935 w 3313568"/>
                <a:gd name="connsiteY5" fmla="*/ 1299173 h 2430856"/>
                <a:gd name="connsiteX6" fmla="*/ 1348966 w 3313568"/>
                <a:gd name="connsiteY6" fmla="*/ 1086416 h 2430856"/>
                <a:gd name="connsiteX7" fmla="*/ 1670364 w 3313568"/>
                <a:gd name="connsiteY7" fmla="*/ 891767 h 2430856"/>
                <a:gd name="connsiteX8" fmla="*/ 2000816 w 3313568"/>
                <a:gd name="connsiteY8" fmla="*/ 733331 h 2430856"/>
                <a:gd name="connsiteX9" fmla="*/ 2657192 w 3313568"/>
                <a:gd name="connsiteY9" fmla="*/ 371192 h 2430856"/>
                <a:gd name="connsiteX10" fmla="*/ 3313568 w 3313568"/>
                <a:gd name="connsiteY10" fmla="*/ 0 h 2430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313568" h="2430856">
                  <a:moveTo>
                    <a:pt x="0" y="2430856"/>
                  </a:moveTo>
                  <a:lnTo>
                    <a:pt x="40740" y="2295054"/>
                  </a:lnTo>
                  <a:lnTo>
                    <a:pt x="190123" y="1987236"/>
                  </a:lnTo>
                  <a:lnTo>
                    <a:pt x="353085" y="1819747"/>
                  </a:lnTo>
                  <a:lnTo>
                    <a:pt x="674483" y="1530036"/>
                  </a:lnTo>
                  <a:lnTo>
                    <a:pt x="1004935" y="1299173"/>
                  </a:lnTo>
                  <a:lnTo>
                    <a:pt x="1348966" y="1086416"/>
                  </a:lnTo>
                  <a:lnTo>
                    <a:pt x="1670364" y="891767"/>
                  </a:lnTo>
                  <a:lnTo>
                    <a:pt x="2000816" y="733331"/>
                  </a:lnTo>
                  <a:lnTo>
                    <a:pt x="2657192" y="371192"/>
                  </a:lnTo>
                  <a:lnTo>
                    <a:pt x="3313568" y="0"/>
                  </a:ln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662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72" name="Freeform 5">
              <a:extLst>
                <a:ext uri="{FF2B5EF4-FFF2-40B4-BE49-F238E27FC236}">
                  <a16:creationId xmlns:a16="http://schemas.microsoft.com/office/drawing/2014/main" id="{EEED4160-32DA-DC4E-AE93-4F22082ADD06}"/>
                </a:ext>
              </a:extLst>
            </p:cNvPr>
            <p:cNvSpPr/>
            <p:nvPr/>
          </p:nvSpPr>
          <p:spPr bwMode="auto">
            <a:xfrm>
              <a:off x="1277509" y="4742779"/>
              <a:ext cx="880424" cy="52535"/>
            </a:xfrm>
            <a:custGeom>
              <a:avLst/>
              <a:gdLst>
                <a:gd name="connsiteX0" fmla="*/ 0 w 955140"/>
                <a:gd name="connsiteY0" fmla="*/ 54321 h 54321"/>
                <a:gd name="connsiteX1" fmla="*/ 135802 w 955140"/>
                <a:gd name="connsiteY1" fmla="*/ 36214 h 54321"/>
                <a:gd name="connsiteX2" fmla="*/ 298764 w 955140"/>
                <a:gd name="connsiteY2" fmla="*/ 54321 h 54321"/>
                <a:gd name="connsiteX3" fmla="*/ 633742 w 955140"/>
                <a:gd name="connsiteY3" fmla="*/ 0 h 54321"/>
                <a:gd name="connsiteX4" fmla="*/ 955140 w 955140"/>
                <a:gd name="connsiteY4" fmla="*/ 13580 h 54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5140" h="54321">
                  <a:moveTo>
                    <a:pt x="0" y="54321"/>
                  </a:moveTo>
                  <a:lnTo>
                    <a:pt x="135802" y="36214"/>
                  </a:lnTo>
                  <a:lnTo>
                    <a:pt x="298764" y="54321"/>
                  </a:lnTo>
                  <a:lnTo>
                    <a:pt x="633742" y="0"/>
                  </a:lnTo>
                  <a:lnTo>
                    <a:pt x="955140" y="13580"/>
                  </a:lnTo>
                </a:path>
              </a:pathLst>
            </a:custGeom>
            <a:noFill/>
            <a:ln w="19050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662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73" name="Freeform 7">
              <a:extLst>
                <a:ext uri="{FF2B5EF4-FFF2-40B4-BE49-F238E27FC236}">
                  <a16:creationId xmlns:a16="http://schemas.microsoft.com/office/drawing/2014/main" id="{D3251780-1F65-8D48-9C9B-0C248D5B3812}"/>
                </a:ext>
              </a:extLst>
            </p:cNvPr>
            <p:cNvSpPr/>
            <p:nvPr/>
          </p:nvSpPr>
          <p:spPr bwMode="auto">
            <a:xfrm>
              <a:off x="2166279" y="2934716"/>
              <a:ext cx="2115522" cy="1808062"/>
            </a:xfrm>
            <a:custGeom>
              <a:avLst/>
              <a:gdLst>
                <a:gd name="connsiteX0" fmla="*/ 0 w 2295053"/>
                <a:gd name="connsiteY0" fmla="*/ 1869540 h 1869540"/>
                <a:gd name="connsiteX1" fmla="*/ 316871 w 2295053"/>
                <a:gd name="connsiteY1" fmla="*/ 1276538 h 1869540"/>
                <a:gd name="connsiteX2" fmla="*/ 638269 w 2295053"/>
                <a:gd name="connsiteY2" fmla="*/ 986827 h 1869540"/>
                <a:gd name="connsiteX3" fmla="*/ 977774 w 2295053"/>
                <a:gd name="connsiteY3" fmla="*/ 801231 h 1869540"/>
                <a:gd name="connsiteX4" fmla="*/ 1638677 w 2295053"/>
                <a:gd name="connsiteY4" fmla="*/ 384772 h 1869540"/>
                <a:gd name="connsiteX5" fmla="*/ 2295053 w 2295053"/>
                <a:gd name="connsiteY5" fmla="*/ 0 h 1869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95053" h="1869540">
                  <a:moveTo>
                    <a:pt x="0" y="1869540"/>
                  </a:moveTo>
                  <a:lnTo>
                    <a:pt x="316871" y="1276538"/>
                  </a:lnTo>
                  <a:lnTo>
                    <a:pt x="638269" y="986827"/>
                  </a:lnTo>
                  <a:lnTo>
                    <a:pt x="977774" y="801231"/>
                  </a:lnTo>
                  <a:lnTo>
                    <a:pt x="1638677" y="384772"/>
                  </a:lnTo>
                  <a:lnTo>
                    <a:pt x="2295053" y="0"/>
                  </a:lnTo>
                </a:path>
              </a:pathLst>
            </a:custGeom>
            <a:noFill/>
            <a:ln w="19050" cap="flat" cmpd="sng" algn="ctr">
              <a:solidFill>
                <a:schemeClr val="accent2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662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1274" name="Group 175">
              <a:extLst>
                <a:ext uri="{FF2B5EF4-FFF2-40B4-BE49-F238E27FC236}">
                  <a16:creationId xmlns:a16="http://schemas.microsoft.com/office/drawing/2014/main" id="{73500F93-225E-3046-88A3-EF9A9B66AD38}"/>
                </a:ext>
              </a:extLst>
            </p:cNvPr>
            <p:cNvGrpSpPr/>
            <p:nvPr/>
          </p:nvGrpSpPr>
          <p:grpSpPr>
            <a:xfrm>
              <a:off x="4803748" y="2127739"/>
              <a:ext cx="3451237" cy="3058424"/>
              <a:chOff x="4884023" y="2422295"/>
              <a:chExt cx="3738842" cy="3107853"/>
            </a:xfrm>
          </p:grpSpPr>
          <p:sp>
            <p:nvSpPr>
              <p:cNvPr id="1275" name="Line 149">
                <a:extLst>
                  <a:ext uri="{FF2B5EF4-FFF2-40B4-BE49-F238E27FC236}">
                    <a16:creationId xmlns:a16="http://schemas.microsoft.com/office/drawing/2014/main" id="{2F5BE5BD-903D-DD4C-B1BD-FE20716457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111346" y="5344611"/>
                <a:ext cx="6583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276" name="Line 151">
                <a:extLst>
                  <a:ext uri="{FF2B5EF4-FFF2-40B4-BE49-F238E27FC236}">
                    <a16:creationId xmlns:a16="http://schemas.microsoft.com/office/drawing/2014/main" id="{F5FC397E-82A2-BE4A-AB4B-4F5FCFB318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111346" y="4398898"/>
                <a:ext cx="6583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277" name="Line 152">
                <a:extLst>
                  <a:ext uri="{FF2B5EF4-FFF2-40B4-BE49-F238E27FC236}">
                    <a16:creationId xmlns:a16="http://schemas.microsoft.com/office/drawing/2014/main" id="{C5CE5E16-B874-E94A-90E8-CEB2C60F7E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111346" y="3936590"/>
                <a:ext cx="6583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278" name="Line 153">
                <a:extLst>
                  <a:ext uri="{FF2B5EF4-FFF2-40B4-BE49-F238E27FC236}">
                    <a16:creationId xmlns:a16="http://schemas.microsoft.com/office/drawing/2014/main" id="{56D6E716-1FB3-A04D-B1B8-D7E346E0AF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111346" y="3451227"/>
                <a:ext cx="6583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279" name="Line 154">
                <a:extLst>
                  <a:ext uri="{FF2B5EF4-FFF2-40B4-BE49-F238E27FC236}">
                    <a16:creationId xmlns:a16="http://schemas.microsoft.com/office/drawing/2014/main" id="{C7C5E8F0-6A23-F640-BE51-D00CF3F3C7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111346" y="2988920"/>
                <a:ext cx="6583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280" name="Line 155">
                <a:extLst>
                  <a:ext uri="{FF2B5EF4-FFF2-40B4-BE49-F238E27FC236}">
                    <a16:creationId xmlns:a16="http://schemas.microsoft.com/office/drawing/2014/main" id="{FF8406DF-BD81-2A48-9617-8837696546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111346" y="2507474"/>
                <a:ext cx="6583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281" name="Rectangle 156">
                <a:extLst>
                  <a:ext uri="{FF2B5EF4-FFF2-40B4-BE49-F238E27FC236}">
                    <a16:creationId xmlns:a16="http://schemas.microsoft.com/office/drawing/2014/main" id="{F90E0000-A9FC-2248-BDC4-1EA142D666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84023" y="5255732"/>
                <a:ext cx="125034" cy="1251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itchFamily="34" charset="-128"/>
                    <a:cs typeface="Arial" panose="020B0604020202020204" pitchFamily="34" charset="0"/>
                  </a:rPr>
                  <a:t>–2</a:t>
                </a:r>
              </a:p>
            </p:txBody>
          </p:sp>
          <p:sp>
            <p:nvSpPr>
              <p:cNvPr id="1282" name="Rectangle 157">
                <a:extLst>
                  <a:ext uri="{FF2B5EF4-FFF2-40B4-BE49-F238E27FC236}">
                    <a16:creationId xmlns:a16="http://schemas.microsoft.com/office/drawing/2014/main" id="{0020BB5A-F9FA-5643-8CE9-0AE6163A4D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33075" y="4779965"/>
                <a:ext cx="93776" cy="1251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itchFamily="34" charset="-128"/>
                    <a:cs typeface="Arial" panose="020B0604020202020204" pitchFamily="34" charset="0"/>
                  </a:rPr>
                  <a:t> 0</a:t>
                </a:r>
              </a:p>
            </p:txBody>
          </p:sp>
          <p:sp>
            <p:nvSpPr>
              <p:cNvPr id="1283" name="Rectangle 158">
                <a:extLst>
                  <a:ext uri="{FF2B5EF4-FFF2-40B4-BE49-F238E27FC236}">
                    <a16:creationId xmlns:a16="http://schemas.microsoft.com/office/drawing/2014/main" id="{F0530ED8-6593-994E-ABDD-8F60D15E8F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33075" y="4306154"/>
                <a:ext cx="93776" cy="1251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itchFamily="34" charset="-128"/>
                    <a:cs typeface="Arial" panose="020B0604020202020204" pitchFamily="34" charset="0"/>
                  </a:rPr>
                  <a:t> 2</a:t>
                </a:r>
              </a:p>
            </p:txBody>
          </p:sp>
          <p:sp>
            <p:nvSpPr>
              <p:cNvPr id="1284" name="Rectangle 159">
                <a:extLst>
                  <a:ext uri="{FF2B5EF4-FFF2-40B4-BE49-F238E27FC236}">
                    <a16:creationId xmlns:a16="http://schemas.microsoft.com/office/drawing/2014/main" id="{7EBD9EEE-12A1-2744-925A-8B1C1EEDD6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33075" y="3849599"/>
                <a:ext cx="93776" cy="1251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itchFamily="34" charset="-128"/>
                    <a:cs typeface="Arial" panose="020B0604020202020204" pitchFamily="34" charset="0"/>
                  </a:rPr>
                  <a:t> 4</a:t>
                </a:r>
              </a:p>
            </p:txBody>
          </p:sp>
          <p:sp>
            <p:nvSpPr>
              <p:cNvPr id="1285" name="Rectangle 160">
                <a:extLst>
                  <a:ext uri="{FF2B5EF4-FFF2-40B4-BE49-F238E27FC236}">
                    <a16:creationId xmlns:a16="http://schemas.microsoft.com/office/drawing/2014/main" id="{298C342C-259E-4F41-866A-3D5E40158F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33075" y="3362329"/>
                <a:ext cx="93776" cy="1251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itchFamily="34" charset="-128"/>
                    <a:cs typeface="Arial" panose="020B0604020202020204" pitchFamily="34" charset="0"/>
                  </a:rPr>
                  <a:t> 6</a:t>
                </a:r>
              </a:p>
            </p:txBody>
          </p:sp>
          <p:sp>
            <p:nvSpPr>
              <p:cNvPr id="1286" name="Rectangle 161">
                <a:extLst>
                  <a:ext uri="{FF2B5EF4-FFF2-40B4-BE49-F238E27FC236}">
                    <a16:creationId xmlns:a16="http://schemas.microsoft.com/office/drawing/2014/main" id="{4D3A0B6B-694C-6443-A78A-06CA94D506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33075" y="2894271"/>
                <a:ext cx="93776" cy="1251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itchFamily="34" charset="-128"/>
                    <a:cs typeface="Arial" panose="020B0604020202020204" pitchFamily="34" charset="0"/>
                  </a:rPr>
                  <a:t> 8</a:t>
                </a:r>
              </a:p>
            </p:txBody>
          </p:sp>
          <p:sp>
            <p:nvSpPr>
              <p:cNvPr id="1287" name="Rectangle 162">
                <a:extLst>
                  <a:ext uri="{FF2B5EF4-FFF2-40B4-BE49-F238E27FC236}">
                    <a16:creationId xmlns:a16="http://schemas.microsoft.com/office/drawing/2014/main" id="{A03CDF9B-06C7-F444-8B7A-E8F1C52B84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84023" y="2422295"/>
                <a:ext cx="125034" cy="1251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itchFamily="34" charset="-128"/>
                    <a:cs typeface="Arial" panose="020B0604020202020204" pitchFamily="34" charset="0"/>
                  </a:rPr>
                  <a:t>10</a:t>
                </a:r>
              </a:p>
            </p:txBody>
          </p:sp>
          <p:cxnSp>
            <p:nvCxnSpPr>
              <p:cNvPr id="1288" name="Straight Connector 1024">
                <a:extLst>
                  <a:ext uri="{FF2B5EF4-FFF2-40B4-BE49-F238E27FC236}">
                    <a16:creationId xmlns:a16="http://schemas.microsoft.com/office/drawing/2014/main" id="{19A5A0B6-391F-7249-8779-BEE40D867DB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5177689" y="4868117"/>
                <a:ext cx="3439437" cy="344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</p:cxnSp>
          <p:sp>
            <p:nvSpPr>
              <p:cNvPr id="1289" name="Line 151">
                <a:extLst>
                  <a:ext uri="{FF2B5EF4-FFF2-40B4-BE49-F238E27FC236}">
                    <a16:creationId xmlns:a16="http://schemas.microsoft.com/office/drawing/2014/main" id="{5421CFAD-0C99-B94A-83D2-6230F8CE65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111346" y="4870998"/>
                <a:ext cx="6583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cxnSp>
            <p:nvCxnSpPr>
              <p:cNvPr id="1290" name="Straight Connector 192">
                <a:extLst>
                  <a:ext uri="{FF2B5EF4-FFF2-40B4-BE49-F238E27FC236}">
                    <a16:creationId xmlns:a16="http://schemas.microsoft.com/office/drawing/2014/main" id="{9CBC0E4B-5CDF-FF48-AB96-947AB07B178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5172353" y="2506980"/>
                <a:ext cx="0" cy="2843463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91" name="Straight Connector 193">
                <a:extLst>
                  <a:ext uri="{FF2B5EF4-FFF2-40B4-BE49-F238E27FC236}">
                    <a16:creationId xmlns:a16="http://schemas.microsoft.com/office/drawing/2014/main" id="{8D289534-3D8A-BC4A-B428-5085AE78E5F6}"/>
                  </a:ext>
                </a:extLst>
              </p:cNvPr>
              <p:cNvCxnSpPr>
                <a:cxnSpLocks/>
                <a:endCxn id="1275" idx="0"/>
              </p:cNvCxnSpPr>
              <p:nvPr/>
            </p:nvCxnSpPr>
            <p:spPr bwMode="auto">
              <a:xfrm flipH="1">
                <a:off x="5177183" y="5343774"/>
                <a:ext cx="3410558" cy="838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292" name="Line 59">
                <a:extLst>
                  <a:ext uri="{FF2B5EF4-FFF2-40B4-BE49-F238E27FC236}">
                    <a16:creationId xmlns:a16="http://schemas.microsoft.com/office/drawing/2014/main" id="{BE4DEC4F-2084-ED48-BD26-ACBD931E24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89385" y="5340350"/>
                <a:ext cx="0" cy="6023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293" name="Line 345">
                <a:extLst>
                  <a:ext uri="{FF2B5EF4-FFF2-40B4-BE49-F238E27FC236}">
                    <a16:creationId xmlns:a16="http://schemas.microsoft.com/office/drawing/2014/main" id="{57C2784F-5BC9-2E42-8CA4-7490C07549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18790" y="5340350"/>
                <a:ext cx="0" cy="6023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294" name="Line 346">
                <a:extLst>
                  <a:ext uri="{FF2B5EF4-FFF2-40B4-BE49-F238E27FC236}">
                    <a16:creationId xmlns:a16="http://schemas.microsoft.com/office/drawing/2014/main" id="{61AD69D0-723B-6140-A899-9C3DCAA186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607005" y="5340350"/>
                <a:ext cx="0" cy="6023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295" name="Line 347">
                <a:extLst>
                  <a:ext uri="{FF2B5EF4-FFF2-40B4-BE49-F238E27FC236}">
                    <a16:creationId xmlns:a16="http://schemas.microsoft.com/office/drawing/2014/main" id="{2216BC8E-F542-2849-8298-9FE20169DB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65815" y="5340350"/>
                <a:ext cx="0" cy="6023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296" name="Line 348">
                <a:extLst>
                  <a:ext uri="{FF2B5EF4-FFF2-40B4-BE49-F238E27FC236}">
                    <a16:creationId xmlns:a16="http://schemas.microsoft.com/office/drawing/2014/main" id="{8EE3C33C-5D3F-584A-893C-BB63504254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95220" y="5340350"/>
                <a:ext cx="0" cy="6023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297" name="Line 349">
                <a:extLst>
                  <a:ext uri="{FF2B5EF4-FFF2-40B4-BE49-F238E27FC236}">
                    <a16:creationId xmlns:a16="http://schemas.microsoft.com/office/drawing/2014/main" id="{9FC5E970-624E-DB42-A406-CF84BDA397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924625" y="5340350"/>
                <a:ext cx="0" cy="6023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298" name="Line 350">
                <a:extLst>
                  <a:ext uri="{FF2B5EF4-FFF2-40B4-BE49-F238E27FC236}">
                    <a16:creationId xmlns:a16="http://schemas.microsoft.com/office/drawing/2014/main" id="{79740C3D-B33E-2645-B3AF-A6D039EB50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254030" y="5340350"/>
                <a:ext cx="0" cy="6023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299" name="Line 351">
                <a:extLst>
                  <a:ext uri="{FF2B5EF4-FFF2-40B4-BE49-F238E27FC236}">
                    <a16:creationId xmlns:a16="http://schemas.microsoft.com/office/drawing/2014/main" id="{22D2C4F8-B5DD-3F43-8263-17C68AFC2F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583433" y="5340350"/>
                <a:ext cx="0" cy="6023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300" name="Rectangle 4464">
                <a:extLst>
                  <a:ext uri="{FF2B5EF4-FFF2-40B4-BE49-F238E27FC236}">
                    <a16:creationId xmlns:a16="http://schemas.microsoft.com/office/drawing/2014/main" id="{008677C4-CEA6-D44F-A053-ABEFDE9AA2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69832" y="5405047"/>
                <a:ext cx="62517" cy="1251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1301" name="Rectangle 4465">
                <a:extLst>
                  <a:ext uri="{FF2B5EF4-FFF2-40B4-BE49-F238E27FC236}">
                    <a16:creationId xmlns:a16="http://schemas.microsoft.com/office/drawing/2014/main" id="{975A82BA-A455-A84C-B57D-8202EC5C40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00148" y="5405047"/>
                <a:ext cx="62517" cy="1251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1302" name="Rectangle 4466">
                <a:extLst>
                  <a:ext uri="{FF2B5EF4-FFF2-40B4-BE49-F238E27FC236}">
                    <a16:creationId xmlns:a16="http://schemas.microsoft.com/office/drawing/2014/main" id="{8E413326-7450-9D48-9342-7F04ED8B05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30463" y="5405047"/>
                <a:ext cx="62517" cy="1251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1303" name="Rectangle 4467">
                <a:extLst>
                  <a:ext uri="{FF2B5EF4-FFF2-40B4-BE49-F238E27FC236}">
                    <a16:creationId xmlns:a16="http://schemas.microsoft.com/office/drawing/2014/main" id="{A51679A4-9246-4D46-A2AE-4411A7678E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60781" y="5405047"/>
                <a:ext cx="62517" cy="1251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1304" name="Rectangle 4468">
                <a:extLst>
                  <a:ext uri="{FF2B5EF4-FFF2-40B4-BE49-F238E27FC236}">
                    <a16:creationId xmlns:a16="http://schemas.microsoft.com/office/drawing/2014/main" id="{7D81963A-CCB3-0D4C-86BE-88CDC94ACA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91096" y="5405047"/>
                <a:ext cx="62517" cy="1251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1305" name="Rectangle 4469">
                <a:extLst>
                  <a:ext uri="{FF2B5EF4-FFF2-40B4-BE49-F238E27FC236}">
                    <a16:creationId xmlns:a16="http://schemas.microsoft.com/office/drawing/2014/main" id="{15A9E79B-FD8F-3740-BA8C-F5E22213A1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39516" y="5405047"/>
                <a:ext cx="62517" cy="1251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0</a:t>
                </a:r>
              </a:p>
            </p:txBody>
          </p:sp>
          <p:sp>
            <p:nvSpPr>
              <p:cNvPr id="1306" name="Rectangle 4468">
                <a:extLst>
                  <a:ext uri="{FF2B5EF4-FFF2-40B4-BE49-F238E27FC236}">
                    <a16:creationId xmlns:a16="http://schemas.microsoft.com/office/drawing/2014/main" id="{A8D94F5A-D399-474C-8C7C-413B972642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21412" y="5405047"/>
                <a:ext cx="62517" cy="1251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6</a:t>
                </a:r>
              </a:p>
            </p:txBody>
          </p:sp>
          <p:sp>
            <p:nvSpPr>
              <p:cNvPr id="1307" name="Line 345">
                <a:extLst>
                  <a:ext uri="{FF2B5EF4-FFF2-40B4-BE49-F238E27FC236}">
                    <a16:creationId xmlns:a16="http://schemas.microsoft.com/office/drawing/2014/main" id="{ED579B57-F19F-D548-B798-8CD34692A7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48195" y="5340350"/>
                <a:ext cx="0" cy="6023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308" name="Line 345">
                <a:extLst>
                  <a:ext uri="{FF2B5EF4-FFF2-40B4-BE49-F238E27FC236}">
                    <a16:creationId xmlns:a16="http://schemas.microsoft.com/office/drawing/2014/main" id="{C8C104A8-BE0C-4345-8E22-9DFAE1B784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936410" y="5340350"/>
                <a:ext cx="0" cy="6023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309" name="Rectangle 4468">
                <a:extLst>
                  <a:ext uri="{FF2B5EF4-FFF2-40B4-BE49-F238E27FC236}">
                    <a16:creationId xmlns:a16="http://schemas.microsoft.com/office/drawing/2014/main" id="{FAD02F5C-3C28-1C40-BBE2-C84FC49B54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51728" y="5405047"/>
                <a:ext cx="62517" cy="1251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7</a:t>
                </a:r>
              </a:p>
            </p:txBody>
          </p:sp>
          <p:sp>
            <p:nvSpPr>
              <p:cNvPr id="1310" name="Rectangle 4468">
                <a:extLst>
                  <a:ext uri="{FF2B5EF4-FFF2-40B4-BE49-F238E27FC236}">
                    <a16:creationId xmlns:a16="http://schemas.microsoft.com/office/drawing/2014/main" id="{618F112D-8E62-C14F-A8E3-39A8579547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97831" y="5405047"/>
                <a:ext cx="125034" cy="1251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10</a:t>
                </a:r>
              </a:p>
            </p:txBody>
          </p:sp>
          <p:sp>
            <p:nvSpPr>
              <p:cNvPr id="1311" name="Line 345">
                <a:extLst>
                  <a:ext uri="{FF2B5EF4-FFF2-40B4-BE49-F238E27FC236}">
                    <a16:creationId xmlns:a16="http://schemas.microsoft.com/office/drawing/2014/main" id="{8C9F67AD-648E-2E49-AC16-E5BBAB58A4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277600" y="5340350"/>
                <a:ext cx="0" cy="6023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312" name="Rectangle 4468">
                <a:extLst>
                  <a:ext uri="{FF2B5EF4-FFF2-40B4-BE49-F238E27FC236}">
                    <a16:creationId xmlns:a16="http://schemas.microsoft.com/office/drawing/2014/main" id="{F327403C-776D-3643-8E73-AFDE9F2AC7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82044" y="5405047"/>
                <a:ext cx="62517" cy="1251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8</a:t>
                </a:r>
              </a:p>
            </p:txBody>
          </p:sp>
          <p:sp>
            <p:nvSpPr>
              <p:cNvPr id="1313" name="Rectangle 4468">
                <a:extLst>
                  <a:ext uri="{FF2B5EF4-FFF2-40B4-BE49-F238E27FC236}">
                    <a16:creationId xmlns:a16="http://schemas.microsoft.com/office/drawing/2014/main" id="{9F4C2B3B-A5FD-3840-8992-15839EF5B0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212362" y="5405047"/>
                <a:ext cx="62517" cy="1251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9</a:t>
                </a:r>
              </a:p>
            </p:txBody>
          </p:sp>
          <p:sp>
            <p:nvSpPr>
              <p:cNvPr id="1314" name="Isosceles Triangle 216">
                <a:extLst>
                  <a:ext uri="{FF2B5EF4-FFF2-40B4-BE49-F238E27FC236}">
                    <a16:creationId xmlns:a16="http://schemas.microsoft.com/office/drawing/2014/main" id="{49BDD648-0331-F44A-9729-A4D9E614B8C7}"/>
                  </a:ext>
                </a:extLst>
              </p:cNvPr>
              <p:cNvSpPr/>
              <p:nvPr/>
            </p:nvSpPr>
            <p:spPr bwMode="auto">
              <a:xfrm>
                <a:off x="6574682" y="4429195"/>
                <a:ext cx="70057" cy="73013"/>
              </a:xfrm>
              <a:prstGeom prst="triangle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8441" tIns="8441" rIns="8441" bIns="8441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874857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15" name="Isosceles Triangle 217">
                <a:extLst>
                  <a:ext uri="{FF2B5EF4-FFF2-40B4-BE49-F238E27FC236}">
                    <a16:creationId xmlns:a16="http://schemas.microsoft.com/office/drawing/2014/main" id="{2DF5394D-C762-AA4A-9FB0-E61BBA6C0845}"/>
                  </a:ext>
                </a:extLst>
              </p:cNvPr>
              <p:cNvSpPr/>
              <p:nvPr/>
            </p:nvSpPr>
            <p:spPr bwMode="auto">
              <a:xfrm>
                <a:off x="6898995" y="4168202"/>
                <a:ext cx="70057" cy="73013"/>
              </a:xfrm>
              <a:prstGeom prst="triangle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8441" tIns="8441" rIns="8441" bIns="8441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874857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16" name="Isosceles Triangle 218">
                <a:extLst>
                  <a:ext uri="{FF2B5EF4-FFF2-40B4-BE49-F238E27FC236}">
                    <a16:creationId xmlns:a16="http://schemas.microsoft.com/office/drawing/2014/main" id="{98926963-DFF5-ED4B-A36F-376565D91994}"/>
                  </a:ext>
                </a:extLst>
              </p:cNvPr>
              <p:cNvSpPr/>
              <p:nvPr/>
            </p:nvSpPr>
            <p:spPr bwMode="auto">
              <a:xfrm>
                <a:off x="7232834" y="3984639"/>
                <a:ext cx="70057" cy="73013"/>
              </a:xfrm>
              <a:prstGeom prst="triangle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8441" tIns="8441" rIns="8441" bIns="8441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874857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17" name="Isosceles Triangle 219">
                <a:extLst>
                  <a:ext uri="{FF2B5EF4-FFF2-40B4-BE49-F238E27FC236}">
                    <a16:creationId xmlns:a16="http://schemas.microsoft.com/office/drawing/2014/main" id="{E968BC4C-8AD3-854F-8CE6-EC4AB88419A8}"/>
                  </a:ext>
                </a:extLst>
              </p:cNvPr>
              <p:cNvSpPr/>
              <p:nvPr/>
            </p:nvSpPr>
            <p:spPr bwMode="auto">
              <a:xfrm>
                <a:off x="7888076" y="3671889"/>
                <a:ext cx="70057" cy="73013"/>
              </a:xfrm>
              <a:prstGeom prst="triangle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8441" tIns="8441" rIns="8441" bIns="8441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874857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18" name="Isosceles Triangle 220">
                <a:extLst>
                  <a:ext uri="{FF2B5EF4-FFF2-40B4-BE49-F238E27FC236}">
                    <a16:creationId xmlns:a16="http://schemas.microsoft.com/office/drawing/2014/main" id="{DB914D58-BAD5-8C45-849E-0F51910C4A77}"/>
                  </a:ext>
                </a:extLst>
              </p:cNvPr>
              <p:cNvSpPr/>
              <p:nvPr/>
            </p:nvSpPr>
            <p:spPr bwMode="auto">
              <a:xfrm>
                <a:off x="8548081" y="3387717"/>
                <a:ext cx="70057" cy="73013"/>
              </a:xfrm>
              <a:prstGeom prst="triangle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8441" tIns="8441" rIns="8441" bIns="8441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874857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grpSp>
            <p:nvGrpSpPr>
              <p:cNvPr id="1319" name="Group 221">
                <a:extLst>
                  <a:ext uri="{FF2B5EF4-FFF2-40B4-BE49-F238E27FC236}">
                    <a16:creationId xmlns:a16="http://schemas.microsoft.com/office/drawing/2014/main" id="{D2AFB71A-1980-644D-AE68-6A3BD55879DB}"/>
                  </a:ext>
                </a:extLst>
              </p:cNvPr>
              <p:cNvGrpSpPr/>
              <p:nvPr/>
            </p:nvGrpSpPr>
            <p:grpSpPr>
              <a:xfrm>
                <a:off x="8558396" y="3364527"/>
                <a:ext cx="45719" cy="146304"/>
                <a:chOff x="335759" y="4103384"/>
                <a:chExt cx="30956" cy="94760"/>
              </a:xfrm>
              <a:solidFill>
                <a:schemeClr val="accent2"/>
              </a:solidFill>
            </p:grpSpPr>
            <p:cxnSp>
              <p:nvCxnSpPr>
                <p:cNvPr id="1416" name="Straight Connector 320">
                  <a:extLst>
                    <a:ext uri="{FF2B5EF4-FFF2-40B4-BE49-F238E27FC236}">
                      <a16:creationId xmlns:a16="http://schemas.microsoft.com/office/drawing/2014/main" id="{0F724B34-8756-3C44-A0D5-2B8B5F6FD415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03384"/>
                  <a:ext cx="30956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accen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17" name="Straight Connector 321">
                  <a:extLst>
                    <a:ext uri="{FF2B5EF4-FFF2-40B4-BE49-F238E27FC236}">
                      <a16:creationId xmlns:a16="http://schemas.microsoft.com/office/drawing/2014/main" id="{ABC8024E-9999-9645-A0AA-91BDE6E9E122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96313"/>
                  <a:ext cx="30956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accen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18" name="Straight Connector 322">
                  <a:extLst>
                    <a:ext uri="{FF2B5EF4-FFF2-40B4-BE49-F238E27FC236}">
                      <a16:creationId xmlns:a16="http://schemas.microsoft.com/office/drawing/2014/main" id="{229981FE-042F-2049-8960-DBC6878899CB}"/>
                    </a:ext>
                  </a:extLst>
                </p:cNvPr>
                <p:cNvCxnSpPr/>
                <p:nvPr/>
              </p:nvCxnSpPr>
              <p:spPr bwMode="auto">
                <a:xfrm>
                  <a:off x="351237" y="4105275"/>
                  <a:ext cx="0" cy="92869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accen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320" name="Group 222">
                <a:extLst>
                  <a:ext uri="{FF2B5EF4-FFF2-40B4-BE49-F238E27FC236}">
                    <a16:creationId xmlns:a16="http://schemas.microsoft.com/office/drawing/2014/main" id="{283A41D8-5FFD-C14F-94EC-C81335E9BAA0}"/>
                  </a:ext>
                </a:extLst>
              </p:cNvPr>
              <p:cNvGrpSpPr/>
              <p:nvPr/>
            </p:nvGrpSpPr>
            <p:grpSpPr>
              <a:xfrm>
                <a:off x="7901765" y="3650155"/>
                <a:ext cx="45719" cy="118872"/>
                <a:chOff x="335759" y="4103384"/>
                <a:chExt cx="30956" cy="94760"/>
              </a:xfrm>
              <a:solidFill>
                <a:schemeClr val="accent2"/>
              </a:solidFill>
            </p:grpSpPr>
            <p:cxnSp>
              <p:nvCxnSpPr>
                <p:cNvPr id="1413" name="Straight Connector 317">
                  <a:extLst>
                    <a:ext uri="{FF2B5EF4-FFF2-40B4-BE49-F238E27FC236}">
                      <a16:creationId xmlns:a16="http://schemas.microsoft.com/office/drawing/2014/main" id="{B4D39826-9553-444B-8C96-6FDD7FD032F0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03384"/>
                  <a:ext cx="30956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accen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14" name="Straight Connector 318">
                  <a:extLst>
                    <a:ext uri="{FF2B5EF4-FFF2-40B4-BE49-F238E27FC236}">
                      <a16:creationId xmlns:a16="http://schemas.microsoft.com/office/drawing/2014/main" id="{60ED5709-5D06-9747-9CC0-F24034E18EB4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97178"/>
                  <a:ext cx="30956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accen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15" name="Straight Connector 319">
                  <a:extLst>
                    <a:ext uri="{FF2B5EF4-FFF2-40B4-BE49-F238E27FC236}">
                      <a16:creationId xmlns:a16="http://schemas.microsoft.com/office/drawing/2014/main" id="{28FCA516-576F-3547-A4B3-2C2FAC7D6D63}"/>
                    </a:ext>
                  </a:extLst>
                </p:cNvPr>
                <p:cNvCxnSpPr/>
                <p:nvPr/>
              </p:nvCxnSpPr>
              <p:spPr bwMode="auto">
                <a:xfrm>
                  <a:off x="351237" y="4105275"/>
                  <a:ext cx="0" cy="92869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accen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321" name="Group 223">
                <a:extLst>
                  <a:ext uri="{FF2B5EF4-FFF2-40B4-BE49-F238E27FC236}">
                    <a16:creationId xmlns:a16="http://schemas.microsoft.com/office/drawing/2014/main" id="{053B441A-29C3-6149-874B-FCD88C75F2B3}"/>
                  </a:ext>
                </a:extLst>
              </p:cNvPr>
              <p:cNvGrpSpPr/>
              <p:nvPr/>
            </p:nvGrpSpPr>
            <p:grpSpPr>
              <a:xfrm>
                <a:off x="7245002" y="3973150"/>
                <a:ext cx="45719" cy="100584"/>
                <a:chOff x="335759" y="4103384"/>
                <a:chExt cx="30956" cy="94760"/>
              </a:xfrm>
              <a:solidFill>
                <a:schemeClr val="accent2"/>
              </a:solidFill>
            </p:grpSpPr>
            <p:cxnSp>
              <p:nvCxnSpPr>
                <p:cNvPr id="1410" name="Straight Connector 314">
                  <a:extLst>
                    <a:ext uri="{FF2B5EF4-FFF2-40B4-BE49-F238E27FC236}">
                      <a16:creationId xmlns:a16="http://schemas.microsoft.com/office/drawing/2014/main" id="{864E6588-7FDC-C344-AA13-25F0449E7516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03384"/>
                  <a:ext cx="30956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accen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11" name="Straight Connector 315">
                  <a:extLst>
                    <a:ext uri="{FF2B5EF4-FFF2-40B4-BE49-F238E27FC236}">
                      <a16:creationId xmlns:a16="http://schemas.microsoft.com/office/drawing/2014/main" id="{48B6467C-8846-1A47-8A8E-D801690FD8B9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97178"/>
                  <a:ext cx="30956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accen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12" name="Straight Connector 316">
                  <a:extLst>
                    <a:ext uri="{FF2B5EF4-FFF2-40B4-BE49-F238E27FC236}">
                      <a16:creationId xmlns:a16="http://schemas.microsoft.com/office/drawing/2014/main" id="{6BB2C82C-20A6-9E42-8193-226DEF003DFD}"/>
                    </a:ext>
                  </a:extLst>
                </p:cNvPr>
                <p:cNvCxnSpPr/>
                <p:nvPr/>
              </p:nvCxnSpPr>
              <p:spPr bwMode="auto">
                <a:xfrm>
                  <a:off x="351237" y="4105275"/>
                  <a:ext cx="0" cy="92869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accen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322" name="Group 224">
                <a:extLst>
                  <a:ext uri="{FF2B5EF4-FFF2-40B4-BE49-F238E27FC236}">
                    <a16:creationId xmlns:a16="http://schemas.microsoft.com/office/drawing/2014/main" id="{E064D923-5EB8-9D49-A2FF-B5951098C584}"/>
                  </a:ext>
                </a:extLst>
              </p:cNvPr>
              <p:cNvGrpSpPr/>
              <p:nvPr/>
            </p:nvGrpSpPr>
            <p:grpSpPr>
              <a:xfrm>
                <a:off x="6911931" y="4163182"/>
                <a:ext cx="45719" cy="82296"/>
                <a:chOff x="335759" y="4103384"/>
                <a:chExt cx="30956" cy="94760"/>
              </a:xfrm>
              <a:solidFill>
                <a:schemeClr val="accent2"/>
              </a:solidFill>
            </p:grpSpPr>
            <p:cxnSp>
              <p:nvCxnSpPr>
                <p:cNvPr id="1407" name="Straight Connector 311">
                  <a:extLst>
                    <a:ext uri="{FF2B5EF4-FFF2-40B4-BE49-F238E27FC236}">
                      <a16:creationId xmlns:a16="http://schemas.microsoft.com/office/drawing/2014/main" id="{05143965-6621-FB49-A8F9-B07857F436F4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03384"/>
                  <a:ext cx="30956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accen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08" name="Straight Connector 312">
                  <a:extLst>
                    <a:ext uri="{FF2B5EF4-FFF2-40B4-BE49-F238E27FC236}">
                      <a16:creationId xmlns:a16="http://schemas.microsoft.com/office/drawing/2014/main" id="{E8823EAE-CFC3-4446-A7AF-824FE554DFC2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97178"/>
                  <a:ext cx="30956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accen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09" name="Straight Connector 313">
                  <a:extLst>
                    <a:ext uri="{FF2B5EF4-FFF2-40B4-BE49-F238E27FC236}">
                      <a16:creationId xmlns:a16="http://schemas.microsoft.com/office/drawing/2014/main" id="{36BDCD45-4623-0649-94AD-A9505108D05F}"/>
                    </a:ext>
                  </a:extLst>
                </p:cNvPr>
                <p:cNvCxnSpPr/>
                <p:nvPr/>
              </p:nvCxnSpPr>
              <p:spPr bwMode="auto">
                <a:xfrm>
                  <a:off x="351237" y="4105275"/>
                  <a:ext cx="0" cy="92869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accen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323" name="Group 225">
                <a:extLst>
                  <a:ext uri="{FF2B5EF4-FFF2-40B4-BE49-F238E27FC236}">
                    <a16:creationId xmlns:a16="http://schemas.microsoft.com/office/drawing/2014/main" id="{C532ECAC-B2DA-8E48-90A6-14C81A6EE6A7}"/>
                  </a:ext>
                </a:extLst>
              </p:cNvPr>
              <p:cNvGrpSpPr/>
              <p:nvPr/>
            </p:nvGrpSpPr>
            <p:grpSpPr>
              <a:xfrm>
                <a:off x="6583681" y="4423030"/>
                <a:ext cx="45719" cy="82296"/>
                <a:chOff x="335759" y="4103384"/>
                <a:chExt cx="30956" cy="94760"/>
              </a:xfrm>
              <a:solidFill>
                <a:schemeClr val="accent2"/>
              </a:solidFill>
            </p:grpSpPr>
            <p:cxnSp>
              <p:nvCxnSpPr>
                <p:cNvPr id="1404" name="Straight Connector 308">
                  <a:extLst>
                    <a:ext uri="{FF2B5EF4-FFF2-40B4-BE49-F238E27FC236}">
                      <a16:creationId xmlns:a16="http://schemas.microsoft.com/office/drawing/2014/main" id="{F8C4AC14-A52E-304D-9E5F-412BC7ECA928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03384"/>
                  <a:ext cx="30956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accen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05" name="Straight Connector 309">
                  <a:extLst>
                    <a:ext uri="{FF2B5EF4-FFF2-40B4-BE49-F238E27FC236}">
                      <a16:creationId xmlns:a16="http://schemas.microsoft.com/office/drawing/2014/main" id="{8232AD75-0411-C24F-82D1-332C4DE8828D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97178"/>
                  <a:ext cx="30956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accen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06" name="Straight Connector 310">
                  <a:extLst>
                    <a:ext uri="{FF2B5EF4-FFF2-40B4-BE49-F238E27FC236}">
                      <a16:creationId xmlns:a16="http://schemas.microsoft.com/office/drawing/2014/main" id="{97ED9014-D5A5-E843-968E-7577FDA0FE51}"/>
                    </a:ext>
                  </a:extLst>
                </p:cNvPr>
                <p:cNvCxnSpPr/>
                <p:nvPr/>
              </p:nvCxnSpPr>
              <p:spPr bwMode="auto">
                <a:xfrm>
                  <a:off x="351237" y="4105275"/>
                  <a:ext cx="0" cy="92869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accent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324" name="Group 226">
                <a:extLst>
                  <a:ext uri="{FF2B5EF4-FFF2-40B4-BE49-F238E27FC236}">
                    <a16:creationId xmlns:a16="http://schemas.microsoft.com/office/drawing/2014/main" id="{23FA9F46-1BBC-454C-863C-ADC47753328E}"/>
                  </a:ext>
                </a:extLst>
              </p:cNvPr>
              <p:cNvGrpSpPr/>
              <p:nvPr/>
            </p:nvGrpSpPr>
            <p:grpSpPr>
              <a:xfrm>
                <a:off x="6263169" y="5143110"/>
                <a:ext cx="45719" cy="91440"/>
                <a:chOff x="335759" y="4103396"/>
                <a:chExt cx="30956" cy="94748"/>
              </a:xfrm>
              <a:solidFill>
                <a:schemeClr val="accent3"/>
              </a:solidFill>
            </p:grpSpPr>
            <p:cxnSp>
              <p:nvCxnSpPr>
                <p:cNvPr id="1401" name="Straight Connector 305">
                  <a:extLst>
                    <a:ext uri="{FF2B5EF4-FFF2-40B4-BE49-F238E27FC236}">
                      <a16:creationId xmlns:a16="http://schemas.microsoft.com/office/drawing/2014/main" id="{02D601DF-5A0C-6C4A-9860-2A805EC2078F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03396"/>
                  <a:ext cx="30956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accent3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02" name="Straight Connector 306">
                  <a:extLst>
                    <a:ext uri="{FF2B5EF4-FFF2-40B4-BE49-F238E27FC236}">
                      <a16:creationId xmlns:a16="http://schemas.microsoft.com/office/drawing/2014/main" id="{3E698124-CCED-AA49-9AC9-015613574708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93381"/>
                  <a:ext cx="30956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accent3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03" name="Straight Connector 307">
                  <a:extLst>
                    <a:ext uri="{FF2B5EF4-FFF2-40B4-BE49-F238E27FC236}">
                      <a16:creationId xmlns:a16="http://schemas.microsoft.com/office/drawing/2014/main" id="{4BC38971-DC58-2E4D-99CE-A5734FDC3F2A}"/>
                    </a:ext>
                  </a:extLst>
                </p:cNvPr>
                <p:cNvCxnSpPr/>
                <p:nvPr/>
              </p:nvCxnSpPr>
              <p:spPr bwMode="auto">
                <a:xfrm>
                  <a:off x="351237" y="4105275"/>
                  <a:ext cx="0" cy="92869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accent3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1325" name="Isosceles Triangle 227">
                <a:extLst>
                  <a:ext uri="{FF2B5EF4-FFF2-40B4-BE49-F238E27FC236}">
                    <a16:creationId xmlns:a16="http://schemas.microsoft.com/office/drawing/2014/main" id="{FB762C5E-C3CD-4D40-807A-6DC15A7B3D8C}"/>
                  </a:ext>
                </a:extLst>
              </p:cNvPr>
              <p:cNvSpPr/>
              <p:nvPr/>
            </p:nvSpPr>
            <p:spPr bwMode="auto">
              <a:xfrm>
                <a:off x="6249894" y="5139622"/>
                <a:ext cx="70057" cy="73013"/>
              </a:xfrm>
              <a:prstGeom prst="triangle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8441" tIns="8441" rIns="8441" bIns="8441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874857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26" name="Isosceles Triangle 228">
                <a:extLst>
                  <a:ext uri="{FF2B5EF4-FFF2-40B4-BE49-F238E27FC236}">
                    <a16:creationId xmlns:a16="http://schemas.microsoft.com/office/drawing/2014/main" id="{28037FE8-078F-934B-B286-6138FC3825E0}"/>
                  </a:ext>
                </a:extLst>
              </p:cNvPr>
              <p:cNvSpPr/>
              <p:nvPr/>
            </p:nvSpPr>
            <p:spPr bwMode="auto">
              <a:xfrm>
                <a:off x="5918471" y="4923361"/>
                <a:ext cx="70057" cy="73013"/>
              </a:xfrm>
              <a:prstGeom prst="triangle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8441" tIns="8441" rIns="8441" bIns="8441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874857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27" name="Isosceles Triangle 229">
                <a:extLst>
                  <a:ext uri="{FF2B5EF4-FFF2-40B4-BE49-F238E27FC236}">
                    <a16:creationId xmlns:a16="http://schemas.microsoft.com/office/drawing/2014/main" id="{BE015220-D69E-0044-A423-948D26673A47}"/>
                  </a:ext>
                </a:extLst>
              </p:cNvPr>
              <p:cNvSpPr/>
              <p:nvPr/>
            </p:nvSpPr>
            <p:spPr bwMode="auto">
              <a:xfrm>
                <a:off x="5589498" y="4780579"/>
                <a:ext cx="70057" cy="73013"/>
              </a:xfrm>
              <a:prstGeom prst="triangle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8441" tIns="8441" rIns="8441" bIns="8441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874857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28" name="Isosceles Triangle 230">
                <a:extLst>
                  <a:ext uri="{FF2B5EF4-FFF2-40B4-BE49-F238E27FC236}">
                    <a16:creationId xmlns:a16="http://schemas.microsoft.com/office/drawing/2014/main" id="{D23BC741-FD32-5841-B219-5160C88CFE0D}"/>
                  </a:ext>
                </a:extLst>
              </p:cNvPr>
              <p:cNvSpPr/>
              <p:nvPr/>
            </p:nvSpPr>
            <p:spPr bwMode="auto">
              <a:xfrm>
                <a:off x="5424489" y="4767874"/>
                <a:ext cx="70057" cy="73013"/>
              </a:xfrm>
              <a:prstGeom prst="triangle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8441" tIns="8441" rIns="8441" bIns="8441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874857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29" name="Isosceles Triangle 231">
                <a:extLst>
                  <a:ext uri="{FF2B5EF4-FFF2-40B4-BE49-F238E27FC236}">
                    <a16:creationId xmlns:a16="http://schemas.microsoft.com/office/drawing/2014/main" id="{50645A2A-A058-0240-A7A0-1D949FCA56B8}"/>
                  </a:ext>
                </a:extLst>
              </p:cNvPr>
              <p:cNvSpPr/>
              <p:nvPr/>
            </p:nvSpPr>
            <p:spPr bwMode="auto">
              <a:xfrm>
                <a:off x="5283833" y="4786862"/>
                <a:ext cx="70057" cy="73013"/>
              </a:xfrm>
              <a:prstGeom prst="triangle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8441" tIns="8441" rIns="8441" bIns="8441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874857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30" name="Isosceles Triangle 232">
                <a:extLst>
                  <a:ext uri="{FF2B5EF4-FFF2-40B4-BE49-F238E27FC236}">
                    <a16:creationId xmlns:a16="http://schemas.microsoft.com/office/drawing/2014/main" id="{350624AD-40CD-2343-805E-3E8ED029B5D1}"/>
                  </a:ext>
                </a:extLst>
              </p:cNvPr>
              <p:cNvSpPr/>
              <p:nvPr/>
            </p:nvSpPr>
            <p:spPr bwMode="auto">
              <a:xfrm>
                <a:off x="5249656" y="4826847"/>
                <a:ext cx="70057" cy="73013"/>
              </a:xfrm>
              <a:prstGeom prst="triangle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8441" tIns="8441" rIns="8441" bIns="8441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874857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grpSp>
            <p:nvGrpSpPr>
              <p:cNvPr id="1331" name="Group 233">
                <a:extLst>
                  <a:ext uri="{FF2B5EF4-FFF2-40B4-BE49-F238E27FC236}">
                    <a16:creationId xmlns:a16="http://schemas.microsoft.com/office/drawing/2014/main" id="{E794E8A1-CD90-FE45-AAA4-789ED5CDA971}"/>
                  </a:ext>
                </a:extLst>
              </p:cNvPr>
              <p:cNvGrpSpPr/>
              <p:nvPr/>
            </p:nvGrpSpPr>
            <p:grpSpPr>
              <a:xfrm>
                <a:off x="5929294" y="4927003"/>
                <a:ext cx="45719" cy="91440"/>
                <a:chOff x="335759" y="4103396"/>
                <a:chExt cx="30956" cy="94748"/>
              </a:xfrm>
              <a:solidFill>
                <a:schemeClr val="accent3"/>
              </a:solidFill>
            </p:grpSpPr>
            <p:cxnSp>
              <p:nvCxnSpPr>
                <p:cNvPr id="1398" name="Straight Connector 302">
                  <a:extLst>
                    <a:ext uri="{FF2B5EF4-FFF2-40B4-BE49-F238E27FC236}">
                      <a16:creationId xmlns:a16="http://schemas.microsoft.com/office/drawing/2014/main" id="{284B73A7-ED13-2F41-9FB1-75B3BF937D0B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03396"/>
                  <a:ext cx="30956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accent3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99" name="Straight Connector 303">
                  <a:extLst>
                    <a:ext uri="{FF2B5EF4-FFF2-40B4-BE49-F238E27FC236}">
                      <a16:creationId xmlns:a16="http://schemas.microsoft.com/office/drawing/2014/main" id="{06B9046C-B7ED-D84F-94E9-CED652BD47B4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93381"/>
                  <a:ext cx="30956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accent3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00" name="Straight Connector 304">
                  <a:extLst>
                    <a:ext uri="{FF2B5EF4-FFF2-40B4-BE49-F238E27FC236}">
                      <a16:creationId xmlns:a16="http://schemas.microsoft.com/office/drawing/2014/main" id="{15EF202B-671E-A341-AFC6-14E1199AC202}"/>
                    </a:ext>
                  </a:extLst>
                </p:cNvPr>
                <p:cNvCxnSpPr/>
                <p:nvPr/>
              </p:nvCxnSpPr>
              <p:spPr bwMode="auto">
                <a:xfrm>
                  <a:off x="351237" y="4105275"/>
                  <a:ext cx="0" cy="92869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accent3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332" name="Group 234">
                <a:extLst>
                  <a:ext uri="{FF2B5EF4-FFF2-40B4-BE49-F238E27FC236}">
                    <a16:creationId xmlns:a16="http://schemas.microsoft.com/office/drawing/2014/main" id="{941DC46E-7C90-7A4B-AC77-09F62BCE4786}"/>
                  </a:ext>
                </a:extLst>
              </p:cNvPr>
              <p:cNvGrpSpPr/>
              <p:nvPr/>
            </p:nvGrpSpPr>
            <p:grpSpPr>
              <a:xfrm>
                <a:off x="5599946" y="4785587"/>
                <a:ext cx="45719" cy="95967"/>
                <a:chOff x="335759" y="4098705"/>
                <a:chExt cx="30956" cy="99439"/>
              </a:xfrm>
              <a:solidFill>
                <a:schemeClr val="accent3"/>
              </a:solidFill>
            </p:grpSpPr>
            <p:cxnSp>
              <p:nvCxnSpPr>
                <p:cNvPr id="1395" name="Straight Connector 299">
                  <a:extLst>
                    <a:ext uri="{FF2B5EF4-FFF2-40B4-BE49-F238E27FC236}">
                      <a16:creationId xmlns:a16="http://schemas.microsoft.com/office/drawing/2014/main" id="{FD266072-2C91-5A41-901F-20E18442D745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098705"/>
                  <a:ext cx="30956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accent3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96" name="Straight Connector 300">
                  <a:extLst>
                    <a:ext uri="{FF2B5EF4-FFF2-40B4-BE49-F238E27FC236}">
                      <a16:creationId xmlns:a16="http://schemas.microsoft.com/office/drawing/2014/main" id="{3232687C-49F6-E644-9989-EE42B2F758AA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93381"/>
                  <a:ext cx="30956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accent3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97" name="Straight Connector 301">
                  <a:extLst>
                    <a:ext uri="{FF2B5EF4-FFF2-40B4-BE49-F238E27FC236}">
                      <a16:creationId xmlns:a16="http://schemas.microsoft.com/office/drawing/2014/main" id="{1AD0F49E-BCCF-1B46-AEF8-7CC3FB6C9D01}"/>
                    </a:ext>
                  </a:extLst>
                </p:cNvPr>
                <p:cNvCxnSpPr/>
                <p:nvPr/>
              </p:nvCxnSpPr>
              <p:spPr bwMode="auto">
                <a:xfrm>
                  <a:off x="351237" y="4105275"/>
                  <a:ext cx="0" cy="92869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accent3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333" name="Group 235">
                <a:extLst>
                  <a:ext uri="{FF2B5EF4-FFF2-40B4-BE49-F238E27FC236}">
                    <a16:creationId xmlns:a16="http://schemas.microsoft.com/office/drawing/2014/main" id="{9B41C28C-40B8-D44F-A891-68AED86A861A}"/>
                  </a:ext>
                </a:extLst>
              </p:cNvPr>
              <p:cNvGrpSpPr/>
              <p:nvPr/>
            </p:nvGrpSpPr>
            <p:grpSpPr>
              <a:xfrm>
                <a:off x="5438542" y="4705347"/>
                <a:ext cx="45719" cy="182880"/>
                <a:chOff x="335759" y="4103396"/>
                <a:chExt cx="30956" cy="97022"/>
              </a:xfrm>
              <a:solidFill>
                <a:schemeClr val="accent3"/>
              </a:solidFill>
            </p:grpSpPr>
            <p:cxnSp>
              <p:nvCxnSpPr>
                <p:cNvPr id="1392" name="Straight Connector 296">
                  <a:extLst>
                    <a:ext uri="{FF2B5EF4-FFF2-40B4-BE49-F238E27FC236}">
                      <a16:creationId xmlns:a16="http://schemas.microsoft.com/office/drawing/2014/main" id="{4E492BE5-CB4F-434B-BC4F-569DE73A6D08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03396"/>
                  <a:ext cx="30956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accent3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93" name="Straight Connector 297">
                  <a:extLst>
                    <a:ext uri="{FF2B5EF4-FFF2-40B4-BE49-F238E27FC236}">
                      <a16:creationId xmlns:a16="http://schemas.microsoft.com/office/drawing/2014/main" id="{CD82F7B6-6E89-EF4F-AE6E-02E9F14068F7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200418"/>
                  <a:ext cx="30956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accent3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94" name="Straight Connector 298">
                  <a:extLst>
                    <a:ext uri="{FF2B5EF4-FFF2-40B4-BE49-F238E27FC236}">
                      <a16:creationId xmlns:a16="http://schemas.microsoft.com/office/drawing/2014/main" id="{EA7654F6-3C58-024C-8B54-62D4203644DD}"/>
                    </a:ext>
                  </a:extLst>
                </p:cNvPr>
                <p:cNvCxnSpPr/>
                <p:nvPr/>
              </p:nvCxnSpPr>
              <p:spPr bwMode="auto">
                <a:xfrm>
                  <a:off x="351237" y="4105275"/>
                  <a:ext cx="0" cy="92869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accent3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334" name="Group 236">
                <a:extLst>
                  <a:ext uri="{FF2B5EF4-FFF2-40B4-BE49-F238E27FC236}">
                    <a16:creationId xmlns:a16="http://schemas.microsoft.com/office/drawing/2014/main" id="{201C078D-A840-9A4F-A64F-A150112E5F8C}"/>
                  </a:ext>
                </a:extLst>
              </p:cNvPr>
              <p:cNvGrpSpPr/>
              <p:nvPr/>
            </p:nvGrpSpPr>
            <p:grpSpPr>
              <a:xfrm>
                <a:off x="5295901" y="4754870"/>
                <a:ext cx="45719" cy="164592"/>
                <a:chOff x="335759" y="4103396"/>
                <a:chExt cx="30956" cy="97001"/>
              </a:xfrm>
              <a:solidFill>
                <a:schemeClr val="accent3"/>
              </a:solidFill>
            </p:grpSpPr>
            <p:cxnSp>
              <p:nvCxnSpPr>
                <p:cNvPr id="1389" name="Straight Connector 293">
                  <a:extLst>
                    <a:ext uri="{FF2B5EF4-FFF2-40B4-BE49-F238E27FC236}">
                      <a16:creationId xmlns:a16="http://schemas.microsoft.com/office/drawing/2014/main" id="{DA66195D-26B4-874B-AFDA-D8AC174EA1A5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03396"/>
                  <a:ext cx="30956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accent3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90" name="Straight Connector 294">
                  <a:extLst>
                    <a:ext uri="{FF2B5EF4-FFF2-40B4-BE49-F238E27FC236}">
                      <a16:creationId xmlns:a16="http://schemas.microsoft.com/office/drawing/2014/main" id="{2C4689CC-EC4E-D147-A4DD-4CDF1CF710CE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200397"/>
                  <a:ext cx="30956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accent3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91" name="Straight Connector 295">
                  <a:extLst>
                    <a:ext uri="{FF2B5EF4-FFF2-40B4-BE49-F238E27FC236}">
                      <a16:creationId xmlns:a16="http://schemas.microsoft.com/office/drawing/2014/main" id="{9CD3CACE-C2F9-B741-9C2D-3543C3587DAE}"/>
                    </a:ext>
                  </a:extLst>
                </p:cNvPr>
                <p:cNvCxnSpPr/>
                <p:nvPr/>
              </p:nvCxnSpPr>
              <p:spPr bwMode="auto">
                <a:xfrm>
                  <a:off x="351237" y="4105275"/>
                  <a:ext cx="0" cy="92869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accent3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1335" name="Oval 1334">
                <a:extLst>
                  <a:ext uri="{FF2B5EF4-FFF2-40B4-BE49-F238E27FC236}">
                    <a16:creationId xmlns:a16="http://schemas.microsoft.com/office/drawing/2014/main" id="{054A8C1A-9373-EB40-B1D8-4C6E38A6DD2C}"/>
                  </a:ext>
                </a:extLst>
              </p:cNvPr>
              <p:cNvSpPr/>
              <p:nvPr/>
            </p:nvSpPr>
            <p:spPr bwMode="auto">
              <a:xfrm>
                <a:off x="8543332" y="2665555"/>
                <a:ext cx="70625" cy="706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8441" tIns="8441" rIns="8441" bIns="8441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874857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36" name="Oval 1335">
                <a:extLst>
                  <a:ext uri="{FF2B5EF4-FFF2-40B4-BE49-F238E27FC236}">
                    <a16:creationId xmlns:a16="http://schemas.microsoft.com/office/drawing/2014/main" id="{D4E714FB-ED0E-B449-A942-633E4E245964}"/>
                  </a:ext>
                </a:extLst>
              </p:cNvPr>
              <p:cNvSpPr/>
              <p:nvPr/>
            </p:nvSpPr>
            <p:spPr bwMode="auto">
              <a:xfrm>
                <a:off x="7887791" y="2853290"/>
                <a:ext cx="70625" cy="706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8441" tIns="8441" rIns="8441" bIns="8441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874857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37" name="Oval 1336">
                <a:extLst>
                  <a:ext uri="{FF2B5EF4-FFF2-40B4-BE49-F238E27FC236}">
                    <a16:creationId xmlns:a16="http://schemas.microsoft.com/office/drawing/2014/main" id="{89D4580C-AC8F-BE40-9A01-C199C6623DE7}"/>
                  </a:ext>
                </a:extLst>
              </p:cNvPr>
              <p:cNvSpPr/>
              <p:nvPr/>
            </p:nvSpPr>
            <p:spPr bwMode="auto">
              <a:xfrm>
                <a:off x="7232250" y="3063885"/>
                <a:ext cx="70625" cy="706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8441" tIns="8441" rIns="8441" bIns="8441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874857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38" name="Oval 1337">
                <a:extLst>
                  <a:ext uri="{FF2B5EF4-FFF2-40B4-BE49-F238E27FC236}">
                    <a16:creationId xmlns:a16="http://schemas.microsoft.com/office/drawing/2014/main" id="{5F7EDE82-2E23-4F46-AD4B-E081C9635FEC}"/>
                  </a:ext>
                </a:extLst>
              </p:cNvPr>
              <p:cNvSpPr/>
              <p:nvPr/>
            </p:nvSpPr>
            <p:spPr bwMode="auto">
              <a:xfrm>
                <a:off x="6576709" y="3327820"/>
                <a:ext cx="70625" cy="706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8441" tIns="8441" rIns="8441" bIns="8441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874857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39" name="Oval 1338">
                <a:extLst>
                  <a:ext uri="{FF2B5EF4-FFF2-40B4-BE49-F238E27FC236}">
                    <a16:creationId xmlns:a16="http://schemas.microsoft.com/office/drawing/2014/main" id="{9C438A24-7EF5-3C48-B93B-FB3D9A0D5937}"/>
                  </a:ext>
                </a:extLst>
              </p:cNvPr>
              <p:cNvSpPr/>
              <p:nvPr/>
            </p:nvSpPr>
            <p:spPr bwMode="auto">
              <a:xfrm>
                <a:off x="5913548" y="3754616"/>
                <a:ext cx="70625" cy="706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8441" tIns="8441" rIns="8441" bIns="8441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874857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40" name="Oval 1339">
                <a:extLst>
                  <a:ext uri="{FF2B5EF4-FFF2-40B4-BE49-F238E27FC236}">
                    <a16:creationId xmlns:a16="http://schemas.microsoft.com/office/drawing/2014/main" id="{BC76E045-8B5B-DA4E-950A-C26B24049DA0}"/>
                  </a:ext>
                </a:extLst>
              </p:cNvPr>
              <p:cNvSpPr/>
              <p:nvPr/>
            </p:nvSpPr>
            <p:spPr bwMode="auto">
              <a:xfrm>
                <a:off x="6894906" y="3155543"/>
                <a:ext cx="70625" cy="706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8441" tIns="8441" rIns="8441" bIns="8441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874857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41" name="Oval 1340">
                <a:extLst>
                  <a:ext uri="{FF2B5EF4-FFF2-40B4-BE49-F238E27FC236}">
                    <a16:creationId xmlns:a16="http://schemas.microsoft.com/office/drawing/2014/main" id="{DEB88945-6AC7-AF47-A8CB-D23D73AA3198}"/>
                  </a:ext>
                </a:extLst>
              </p:cNvPr>
              <p:cNvSpPr/>
              <p:nvPr/>
            </p:nvSpPr>
            <p:spPr bwMode="auto">
              <a:xfrm>
                <a:off x="6240521" y="3491777"/>
                <a:ext cx="70625" cy="706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8441" tIns="8441" rIns="8441" bIns="8441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874857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42" name="Oval 1341">
                <a:extLst>
                  <a:ext uri="{FF2B5EF4-FFF2-40B4-BE49-F238E27FC236}">
                    <a16:creationId xmlns:a16="http://schemas.microsoft.com/office/drawing/2014/main" id="{4753BDB8-C314-BE46-AA35-5405E56E466D}"/>
                  </a:ext>
                </a:extLst>
              </p:cNvPr>
              <p:cNvSpPr/>
              <p:nvPr/>
            </p:nvSpPr>
            <p:spPr bwMode="auto">
              <a:xfrm>
                <a:off x="5577082" y="4075591"/>
                <a:ext cx="70625" cy="706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8441" tIns="8441" rIns="8441" bIns="8441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874857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43" name="Oval 1342">
                <a:extLst>
                  <a:ext uri="{FF2B5EF4-FFF2-40B4-BE49-F238E27FC236}">
                    <a16:creationId xmlns:a16="http://schemas.microsoft.com/office/drawing/2014/main" id="{EAA47A45-C815-6D40-ABEE-6622859ABAEF}"/>
                  </a:ext>
                </a:extLst>
              </p:cNvPr>
              <p:cNvSpPr/>
              <p:nvPr/>
            </p:nvSpPr>
            <p:spPr bwMode="auto">
              <a:xfrm>
                <a:off x="5414867" y="4331679"/>
                <a:ext cx="70625" cy="706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8441" tIns="8441" rIns="8441" bIns="8441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874857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44" name="Oval 1343">
                <a:extLst>
                  <a:ext uri="{FF2B5EF4-FFF2-40B4-BE49-F238E27FC236}">
                    <a16:creationId xmlns:a16="http://schemas.microsoft.com/office/drawing/2014/main" id="{D46CBBFF-8544-8141-A9B6-2195E75D2707}"/>
                  </a:ext>
                </a:extLst>
              </p:cNvPr>
              <p:cNvSpPr/>
              <p:nvPr/>
            </p:nvSpPr>
            <p:spPr bwMode="auto">
              <a:xfrm>
                <a:off x="5273254" y="4657586"/>
                <a:ext cx="70625" cy="706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8441" tIns="8441" rIns="8441" bIns="8441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874857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grpSp>
            <p:nvGrpSpPr>
              <p:cNvPr id="1345" name="Group 247">
                <a:extLst>
                  <a:ext uri="{FF2B5EF4-FFF2-40B4-BE49-F238E27FC236}">
                    <a16:creationId xmlns:a16="http://schemas.microsoft.com/office/drawing/2014/main" id="{6B9D60E8-84E2-9847-9D5F-363DEC447F93}"/>
                  </a:ext>
                </a:extLst>
              </p:cNvPr>
              <p:cNvGrpSpPr/>
              <p:nvPr/>
            </p:nvGrpSpPr>
            <p:grpSpPr>
              <a:xfrm>
                <a:off x="5285706" y="4617580"/>
                <a:ext cx="45719" cy="164592"/>
                <a:chOff x="335759" y="4105190"/>
                <a:chExt cx="30956" cy="92954"/>
              </a:xfrm>
            </p:grpSpPr>
            <p:cxnSp>
              <p:nvCxnSpPr>
                <p:cNvPr id="1386" name="Straight Connector 290">
                  <a:extLst>
                    <a:ext uri="{FF2B5EF4-FFF2-40B4-BE49-F238E27FC236}">
                      <a16:creationId xmlns:a16="http://schemas.microsoft.com/office/drawing/2014/main" id="{A5E8B74E-6096-6A41-A773-3BC35AD44662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05190"/>
                  <a:ext cx="3095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87" name="Straight Connector 291">
                  <a:extLst>
                    <a:ext uri="{FF2B5EF4-FFF2-40B4-BE49-F238E27FC236}">
                      <a16:creationId xmlns:a16="http://schemas.microsoft.com/office/drawing/2014/main" id="{D7F3F6E3-2ACF-3A4A-81C9-683915AC1128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95950"/>
                  <a:ext cx="3095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88" name="Straight Connector 292">
                  <a:extLst>
                    <a:ext uri="{FF2B5EF4-FFF2-40B4-BE49-F238E27FC236}">
                      <a16:creationId xmlns:a16="http://schemas.microsoft.com/office/drawing/2014/main" id="{A6B1BE0D-64EF-B046-9A47-DC0F3D912EAE}"/>
                    </a:ext>
                  </a:extLst>
                </p:cNvPr>
                <p:cNvCxnSpPr/>
                <p:nvPr/>
              </p:nvCxnSpPr>
              <p:spPr bwMode="auto">
                <a:xfrm>
                  <a:off x="351237" y="4105275"/>
                  <a:ext cx="0" cy="92869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346" name="Group 248">
                <a:extLst>
                  <a:ext uri="{FF2B5EF4-FFF2-40B4-BE49-F238E27FC236}">
                    <a16:creationId xmlns:a16="http://schemas.microsoft.com/office/drawing/2014/main" id="{C5B31BAA-306B-2543-82EC-F4C6EC7E355E}"/>
                  </a:ext>
                </a:extLst>
              </p:cNvPr>
              <p:cNvGrpSpPr/>
              <p:nvPr/>
            </p:nvGrpSpPr>
            <p:grpSpPr>
              <a:xfrm>
                <a:off x="5428869" y="4308244"/>
                <a:ext cx="45719" cy="146304"/>
                <a:chOff x="335759" y="4104620"/>
                <a:chExt cx="30956" cy="93524"/>
              </a:xfrm>
            </p:grpSpPr>
            <p:cxnSp>
              <p:nvCxnSpPr>
                <p:cNvPr id="1383" name="Straight Connector 287">
                  <a:extLst>
                    <a:ext uri="{FF2B5EF4-FFF2-40B4-BE49-F238E27FC236}">
                      <a16:creationId xmlns:a16="http://schemas.microsoft.com/office/drawing/2014/main" id="{087CF5ED-CE6D-D141-8B00-1B72CC70F901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04620"/>
                  <a:ext cx="3095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84" name="Straight Connector 288">
                  <a:extLst>
                    <a:ext uri="{FF2B5EF4-FFF2-40B4-BE49-F238E27FC236}">
                      <a16:creationId xmlns:a16="http://schemas.microsoft.com/office/drawing/2014/main" id="{7A4C6EF5-5CBC-6B4B-9142-678B9C0513DC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95950"/>
                  <a:ext cx="3095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85" name="Straight Connector 289">
                  <a:extLst>
                    <a:ext uri="{FF2B5EF4-FFF2-40B4-BE49-F238E27FC236}">
                      <a16:creationId xmlns:a16="http://schemas.microsoft.com/office/drawing/2014/main" id="{96CD4810-6ED2-1943-B498-4375A065975C}"/>
                    </a:ext>
                  </a:extLst>
                </p:cNvPr>
                <p:cNvCxnSpPr/>
                <p:nvPr/>
              </p:nvCxnSpPr>
              <p:spPr bwMode="auto">
                <a:xfrm>
                  <a:off x="351237" y="4105275"/>
                  <a:ext cx="0" cy="92869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347" name="Group 249">
                <a:extLst>
                  <a:ext uri="{FF2B5EF4-FFF2-40B4-BE49-F238E27FC236}">
                    <a16:creationId xmlns:a16="http://schemas.microsoft.com/office/drawing/2014/main" id="{B7951719-F127-B945-ADBD-78B4F000D316}"/>
                  </a:ext>
                </a:extLst>
              </p:cNvPr>
              <p:cNvGrpSpPr/>
              <p:nvPr/>
            </p:nvGrpSpPr>
            <p:grpSpPr>
              <a:xfrm>
                <a:off x="5590140" y="4066032"/>
                <a:ext cx="45719" cy="82296"/>
                <a:chOff x="335759" y="4105275"/>
                <a:chExt cx="30956" cy="92869"/>
              </a:xfrm>
            </p:grpSpPr>
            <p:cxnSp>
              <p:nvCxnSpPr>
                <p:cNvPr id="1380" name="Straight Connector 284">
                  <a:extLst>
                    <a:ext uri="{FF2B5EF4-FFF2-40B4-BE49-F238E27FC236}">
                      <a16:creationId xmlns:a16="http://schemas.microsoft.com/office/drawing/2014/main" id="{D58C4A81-203E-F643-AC04-3D0F0D85500E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10030"/>
                  <a:ext cx="3095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81" name="Straight Connector 285">
                  <a:extLst>
                    <a:ext uri="{FF2B5EF4-FFF2-40B4-BE49-F238E27FC236}">
                      <a16:creationId xmlns:a16="http://schemas.microsoft.com/office/drawing/2014/main" id="{6459B8BD-8056-7E41-B974-5F1A2803CCEE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95950"/>
                  <a:ext cx="3095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82" name="Straight Connector 286">
                  <a:extLst>
                    <a:ext uri="{FF2B5EF4-FFF2-40B4-BE49-F238E27FC236}">
                      <a16:creationId xmlns:a16="http://schemas.microsoft.com/office/drawing/2014/main" id="{26248FF0-BF67-144F-8DE8-CB00866B1FFB}"/>
                    </a:ext>
                  </a:extLst>
                </p:cNvPr>
                <p:cNvCxnSpPr/>
                <p:nvPr/>
              </p:nvCxnSpPr>
              <p:spPr bwMode="auto">
                <a:xfrm>
                  <a:off x="351237" y="4105275"/>
                  <a:ext cx="0" cy="92869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348" name="Group 250">
                <a:extLst>
                  <a:ext uri="{FF2B5EF4-FFF2-40B4-BE49-F238E27FC236}">
                    <a16:creationId xmlns:a16="http://schemas.microsoft.com/office/drawing/2014/main" id="{0D03F165-BBF5-9F4D-81F5-B9915658BC0A}"/>
                  </a:ext>
                </a:extLst>
              </p:cNvPr>
              <p:cNvGrpSpPr/>
              <p:nvPr/>
            </p:nvGrpSpPr>
            <p:grpSpPr>
              <a:xfrm>
                <a:off x="5924550" y="3733800"/>
                <a:ext cx="45719" cy="82296"/>
                <a:chOff x="335759" y="4105275"/>
                <a:chExt cx="30956" cy="92869"/>
              </a:xfrm>
            </p:grpSpPr>
            <p:cxnSp>
              <p:nvCxnSpPr>
                <p:cNvPr id="1377" name="Straight Connector 281">
                  <a:extLst>
                    <a:ext uri="{FF2B5EF4-FFF2-40B4-BE49-F238E27FC236}">
                      <a16:creationId xmlns:a16="http://schemas.microsoft.com/office/drawing/2014/main" id="{8A491966-269F-3248-BBC1-B428F8FBCE07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10030"/>
                  <a:ext cx="3095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78" name="Straight Connector 282">
                  <a:extLst>
                    <a:ext uri="{FF2B5EF4-FFF2-40B4-BE49-F238E27FC236}">
                      <a16:creationId xmlns:a16="http://schemas.microsoft.com/office/drawing/2014/main" id="{1F4D1A47-CDCC-A049-B519-052CC8AFB074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95950"/>
                  <a:ext cx="3095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79" name="Straight Connector 283">
                  <a:extLst>
                    <a:ext uri="{FF2B5EF4-FFF2-40B4-BE49-F238E27FC236}">
                      <a16:creationId xmlns:a16="http://schemas.microsoft.com/office/drawing/2014/main" id="{323863C5-455C-DE4C-918E-99E912E47A9E}"/>
                    </a:ext>
                  </a:extLst>
                </p:cNvPr>
                <p:cNvCxnSpPr/>
                <p:nvPr/>
              </p:nvCxnSpPr>
              <p:spPr bwMode="auto">
                <a:xfrm>
                  <a:off x="351237" y="4105275"/>
                  <a:ext cx="0" cy="92869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349" name="Group 251">
                <a:extLst>
                  <a:ext uri="{FF2B5EF4-FFF2-40B4-BE49-F238E27FC236}">
                    <a16:creationId xmlns:a16="http://schemas.microsoft.com/office/drawing/2014/main" id="{C2C20E55-195E-E040-9C97-AD541EB22786}"/>
                  </a:ext>
                </a:extLst>
              </p:cNvPr>
              <p:cNvGrpSpPr/>
              <p:nvPr/>
            </p:nvGrpSpPr>
            <p:grpSpPr>
              <a:xfrm>
                <a:off x="6255150" y="3495294"/>
                <a:ext cx="45719" cy="82296"/>
                <a:chOff x="335759" y="4105275"/>
                <a:chExt cx="30956" cy="92869"/>
              </a:xfrm>
            </p:grpSpPr>
            <p:cxnSp>
              <p:nvCxnSpPr>
                <p:cNvPr id="1374" name="Straight Connector 278">
                  <a:extLst>
                    <a:ext uri="{FF2B5EF4-FFF2-40B4-BE49-F238E27FC236}">
                      <a16:creationId xmlns:a16="http://schemas.microsoft.com/office/drawing/2014/main" id="{E2563B7A-F898-5741-BD84-FC2025DC1322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10030"/>
                  <a:ext cx="3095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75" name="Straight Connector 279">
                  <a:extLst>
                    <a:ext uri="{FF2B5EF4-FFF2-40B4-BE49-F238E27FC236}">
                      <a16:creationId xmlns:a16="http://schemas.microsoft.com/office/drawing/2014/main" id="{4DC90C61-E034-C64B-823D-A5BE389F6913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95950"/>
                  <a:ext cx="3095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76" name="Straight Connector 280">
                  <a:extLst>
                    <a:ext uri="{FF2B5EF4-FFF2-40B4-BE49-F238E27FC236}">
                      <a16:creationId xmlns:a16="http://schemas.microsoft.com/office/drawing/2014/main" id="{8EF37120-E7AD-2045-AF43-05FCD4013368}"/>
                    </a:ext>
                  </a:extLst>
                </p:cNvPr>
                <p:cNvCxnSpPr/>
                <p:nvPr/>
              </p:nvCxnSpPr>
              <p:spPr bwMode="auto">
                <a:xfrm>
                  <a:off x="351237" y="4105275"/>
                  <a:ext cx="0" cy="92869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350" name="Group 252">
                <a:extLst>
                  <a:ext uri="{FF2B5EF4-FFF2-40B4-BE49-F238E27FC236}">
                    <a16:creationId xmlns:a16="http://schemas.microsoft.com/office/drawing/2014/main" id="{1BDCA8F5-8DEC-CC47-BBBE-E64A2DD13E13}"/>
                  </a:ext>
                </a:extLst>
              </p:cNvPr>
              <p:cNvGrpSpPr/>
              <p:nvPr/>
            </p:nvGrpSpPr>
            <p:grpSpPr>
              <a:xfrm>
                <a:off x="6585750" y="3310890"/>
                <a:ext cx="45719" cy="82296"/>
                <a:chOff x="335759" y="4105275"/>
                <a:chExt cx="30956" cy="92869"/>
              </a:xfrm>
            </p:grpSpPr>
            <p:cxnSp>
              <p:nvCxnSpPr>
                <p:cNvPr id="1371" name="Straight Connector 275">
                  <a:extLst>
                    <a:ext uri="{FF2B5EF4-FFF2-40B4-BE49-F238E27FC236}">
                      <a16:creationId xmlns:a16="http://schemas.microsoft.com/office/drawing/2014/main" id="{B394B1E8-B6D3-E544-A8D9-11A393333259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10030"/>
                  <a:ext cx="3095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72" name="Straight Connector 276">
                  <a:extLst>
                    <a:ext uri="{FF2B5EF4-FFF2-40B4-BE49-F238E27FC236}">
                      <a16:creationId xmlns:a16="http://schemas.microsoft.com/office/drawing/2014/main" id="{241CA000-7AD4-B846-8597-108AFBD4B321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95950"/>
                  <a:ext cx="3095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73" name="Straight Connector 277">
                  <a:extLst>
                    <a:ext uri="{FF2B5EF4-FFF2-40B4-BE49-F238E27FC236}">
                      <a16:creationId xmlns:a16="http://schemas.microsoft.com/office/drawing/2014/main" id="{AA6001E9-49EE-D745-AF35-B4F1141C76B7}"/>
                    </a:ext>
                  </a:extLst>
                </p:cNvPr>
                <p:cNvCxnSpPr/>
                <p:nvPr/>
              </p:nvCxnSpPr>
              <p:spPr bwMode="auto">
                <a:xfrm>
                  <a:off x="351237" y="4105275"/>
                  <a:ext cx="0" cy="92869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351" name="Group 253">
                <a:extLst>
                  <a:ext uri="{FF2B5EF4-FFF2-40B4-BE49-F238E27FC236}">
                    <a16:creationId xmlns:a16="http://schemas.microsoft.com/office/drawing/2014/main" id="{4072D9F0-2C8A-0C40-AF11-5B1218E7F3D4}"/>
                  </a:ext>
                </a:extLst>
              </p:cNvPr>
              <p:cNvGrpSpPr/>
              <p:nvPr/>
            </p:nvGrpSpPr>
            <p:grpSpPr>
              <a:xfrm>
                <a:off x="6907296" y="3163824"/>
                <a:ext cx="45719" cy="82296"/>
                <a:chOff x="335759" y="4105275"/>
                <a:chExt cx="30956" cy="92869"/>
              </a:xfrm>
            </p:grpSpPr>
            <p:cxnSp>
              <p:nvCxnSpPr>
                <p:cNvPr id="1368" name="Straight Connector 272">
                  <a:extLst>
                    <a:ext uri="{FF2B5EF4-FFF2-40B4-BE49-F238E27FC236}">
                      <a16:creationId xmlns:a16="http://schemas.microsoft.com/office/drawing/2014/main" id="{3D65FFFD-2F85-B542-81F5-2BD7C0D58C11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10030"/>
                  <a:ext cx="3095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69" name="Straight Connector 273">
                  <a:extLst>
                    <a:ext uri="{FF2B5EF4-FFF2-40B4-BE49-F238E27FC236}">
                      <a16:creationId xmlns:a16="http://schemas.microsoft.com/office/drawing/2014/main" id="{EC282421-9B57-6649-9D88-6DA2E21DD210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95950"/>
                  <a:ext cx="3095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70" name="Straight Connector 274">
                  <a:extLst>
                    <a:ext uri="{FF2B5EF4-FFF2-40B4-BE49-F238E27FC236}">
                      <a16:creationId xmlns:a16="http://schemas.microsoft.com/office/drawing/2014/main" id="{95DC0D95-7FAB-0144-8FA8-EE01CADB9AC7}"/>
                    </a:ext>
                  </a:extLst>
                </p:cNvPr>
                <p:cNvCxnSpPr/>
                <p:nvPr/>
              </p:nvCxnSpPr>
              <p:spPr bwMode="auto">
                <a:xfrm>
                  <a:off x="351237" y="4105275"/>
                  <a:ext cx="0" cy="92869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352" name="Group 254">
                <a:extLst>
                  <a:ext uri="{FF2B5EF4-FFF2-40B4-BE49-F238E27FC236}">
                    <a16:creationId xmlns:a16="http://schemas.microsoft.com/office/drawing/2014/main" id="{8033B1AD-AC33-AF49-8809-C74CCD7540AB}"/>
                  </a:ext>
                </a:extLst>
              </p:cNvPr>
              <p:cNvGrpSpPr/>
              <p:nvPr/>
            </p:nvGrpSpPr>
            <p:grpSpPr>
              <a:xfrm>
                <a:off x="7243140" y="3049524"/>
                <a:ext cx="45719" cy="102018"/>
                <a:chOff x="335759" y="4105275"/>
                <a:chExt cx="30956" cy="94193"/>
              </a:xfrm>
            </p:grpSpPr>
            <p:cxnSp>
              <p:nvCxnSpPr>
                <p:cNvPr id="1365" name="Straight Connector 269">
                  <a:extLst>
                    <a:ext uri="{FF2B5EF4-FFF2-40B4-BE49-F238E27FC236}">
                      <a16:creationId xmlns:a16="http://schemas.microsoft.com/office/drawing/2014/main" id="{5F8C4C6C-2200-7344-A26F-80EFAAADFD4B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10030"/>
                  <a:ext cx="3095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66" name="Straight Connector 270">
                  <a:extLst>
                    <a:ext uri="{FF2B5EF4-FFF2-40B4-BE49-F238E27FC236}">
                      <a16:creationId xmlns:a16="http://schemas.microsoft.com/office/drawing/2014/main" id="{CD97F77B-0EB4-3A49-9ABB-3946C32CF0B8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99468"/>
                  <a:ext cx="3095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67" name="Straight Connector 271">
                  <a:extLst>
                    <a:ext uri="{FF2B5EF4-FFF2-40B4-BE49-F238E27FC236}">
                      <a16:creationId xmlns:a16="http://schemas.microsoft.com/office/drawing/2014/main" id="{F3DCC5D4-EB5E-D84E-A80A-0E10D572944A}"/>
                    </a:ext>
                  </a:extLst>
                </p:cNvPr>
                <p:cNvCxnSpPr/>
                <p:nvPr/>
              </p:nvCxnSpPr>
              <p:spPr bwMode="auto">
                <a:xfrm>
                  <a:off x="351237" y="4105275"/>
                  <a:ext cx="0" cy="92869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353" name="Group 255">
                <a:extLst>
                  <a:ext uri="{FF2B5EF4-FFF2-40B4-BE49-F238E27FC236}">
                    <a16:creationId xmlns:a16="http://schemas.microsoft.com/office/drawing/2014/main" id="{52219EC8-7A7A-6444-AB3C-0EB8F48B6AAC}"/>
                  </a:ext>
                </a:extLst>
              </p:cNvPr>
              <p:cNvGrpSpPr/>
              <p:nvPr/>
            </p:nvGrpSpPr>
            <p:grpSpPr>
              <a:xfrm>
                <a:off x="7898131" y="2842260"/>
                <a:ext cx="45719" cy="118872"/>
                <a:chOff x="335759" y="4105275"/>
                <a:chExt cx="30956" cy="94193"/>
              </a:xfrm>
            </p:grpSpPr>
            <p:cxnSp>
              <p:nvCxnSpPr>
                <p:cNvPr id="1362" name="Straight Connector 266">
                  <a:extLst>
                    <a:ext uri="{FF2B5EF4-FFF2-40B4-BE49-F238E27FC236}">
                      <a16:creationId xmlns:a16="http://schemas.microsoft.com/office/drawing/2014/main" id="{2F229232-3284-D54A-9006-99DD452456E7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07011"/>
                  <a:ext cx="3095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63" name="Straight Connector 267">
                  <a:extLst>
                    <a:ext uri="{FF2B5EF4-FFF2-40B4-BE49-F238E27FC236}">
                      <a16:creationId xmlns:a16="http://schemas.microsoft.com/office/drawing/2014/main" id="{DDA875A6-416B-4940-822A-01C3A3E2E90B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99468"/>
                  <a:ext cx="3095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64" name="Straight Connector 268">
                  <a:extLst>
                    <a:ext uri="{FF2B5EF4-FFF2-40B4-BE49-F238E27FC236}">
                      <a16:creationId xmlns:a16="http://schemas.microsoft.com/office/drawing/2014/main" id="{932F4321-5795-2E45-92E2-15A4D0154613}"/>
                    </a:ext>
                  </a:extLst>
                </p:cNvPr>
                <p:cNvCxnSpPr/>
                <p:nvPr/>
              </p:nvCxnSpPr>
              <p:spPr bwMode="auto">
                <a:xfrm>
                  <a:off x="351237" y="4105275"/>
                  <a:ext cx="0" cy="92869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354" name="Group 256">
                <a:extLst>
                  <a:ext uri="{FF2B5EF4-FFF2-40B4-BE49-F238E27FC236}">
                    <a16:creationId xmlns:a16="http://schemas.microsoft.com/office/drawing/2014/main" id="{9A8392B8-B9AE-1F4D-8BB6-7742B11BA3C5}"/>
                  </a:ext>
                </a:extLst>
              </p:cNvPr>
              <p:cNvGrpSpPr/>
              <p:nvPr/>
            </p:nvGrpSpPr>
            <p:grpSpPr>
              <a:xfrm>
                <a:off x="8560354" y="2626257"/>
                <a:ext cx="45719" cy="146304"/>
                <a:chOff x="335759" y="4105275"/>
                <a:chExt cx="30956" cy="94193"/>
              </a:xfrm>
            </p:grpSpPr>
            <p:cxnSp>
              <p:nvCxnSpPr>
                <p:cNvPr id="1359" name="Straight Connector 263">
                  <a:extLst>
                    <a:ext uri="{FF2B5EF4-FFF2-40B4-BE49-F238E27FC236}">
                      <a16:creationId xmlns:a16="http://schemas.microsoft.com/office/drawing/2014/main" id="{F068CC87-68BB-EF49-82FD-8AA4912A3F5C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07011"/>
                  <a:ext cx="3095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60" name="Straight Connector 264">
                  <a:extLst>
                    <a:ext uri="{FF2B5EF4-FFF2-40B4-BE49-F238E27FC236}">
                      <a16:creationId xmlns:a16="http://schemas.microsoft.com/office/drawing/2014/main" id="{B7276001-58AA-8541-8487-73C57A9F9DB4}"/>
                    </a:ext>
                  </a:extLst>
                </p:cNvPr>
                <p:cNvCxnSpPr/>
                <p:nvPr/>
              </p:nvCxnSpPr>
              <p:spPr bwMode="auto">
                <a:xfrm>
                  <a:off x="335759" y="4199468"/>
                  <a:ext cx="30956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61" name="Straight Connector 265">
                  <a:extLst>
                    <a:ext uri="{FF2B5EF4-FFF2-40B4-BE49-F238E27FC236}">
                      <a16:creationId xmlns:a16="http://schemas.microsoft.com/office/drawing/2014/main" id="{37621F32-9863-0245-93F0-15EC38620333}"/>
                    </a:ext>
                  </a:extLst>
                </p:cNvPr>
                <p:cNvCxnSpPr/>
                <p:nvPr/>
              </p:nvCxnSpPr>
              <p:spPr bwMode="auto">
                <a:xfrm>
                  <a:off x="351237" y="4105275"/>
                  <a:ext cx="0" cy="92869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1355" name="Oval 1354">
                <a:extLst>
                  <a:ext uri="{FF2B5EF4-FFF2-40B4-BE49-F238E27FC236}">
                    <a16:creationId xmlns:a16="http://schemas.microsoft.com/office/drawing/2014/main" id="{F46210AC-7049-3A46-B76A-4AB2ADE35A2C}"/>
                  </a:ext>
                </a:extLst>
              </p:cNvPr>
              <p:cNvSpPr/>
              <p:nvPr/>
            </p:nvSpPr>
            <p:spPr bwMode="auto">
              <a:xfrm>
                <a:off x="5239516" y="4831305"/>
                <a:ext cx="70625" cy="706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8441" tIns="8441" rIns="8441" bIns="8441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874857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56" name="Freeform 1">
                <a:extLst>
                  <a:ext uri="{FF2B5EF4-FFF2-40B4-BE49-F238E27FC236}">
                    <a16:creationId xmlns:a16="http://schemas.microsoft.com/office/drawing/2014/main" id="{EA1E7806-93B7-3E42-B820-5C87B15A2ACE}"/>
                  </a:ext>
                </a:extLst>
              </p:cNvPr>
              <p:cNvSpPr/>
              <p:nvPr/>
            </p:nvSpPr>
            <p:spPr bwMode="auto">
              <a:xfrm>
                <a:off x="5271247" y="2698721"/>
                <a:ext cx="3318320" cy="2163942"/>
              </a:xfrm>
              <a:custGeom>
                <a:avLst/>
                <a:gdLst>
                  <a:gd name="connsiteX0" fmla="*/ 0 w 3318320"/>
                  <a:gd name="connsiteY0" fmla="*/ 2163942 h 2163942"/>
                  <a:gd name="connsiteX1" fmla="*/ 37238 w 3318320"/>
                  <a:gd name="connsiteY1" fmla="*/ 1994303 h 2163942"/>
                  <a:gd name="connsiteX2" fmla="*/ 186190 w 3318320"/>
                  <a:gd name="connsiteY2" fmla="*/ 1667436 h 2163942"/>
                  <a:gd name="connsiteX3" fmla="*/ 347555 w 3318320"/>
                  <a:gd name="connsiteY3" fmla="*/ 1402632 h 2163942"/>
                  <a:gd name="connsiteX4" fmla="*/ 686834 w 3318320"/>
                  <a:gd name="connsiteY4" fmla="*/ 1079903 h 2163942"/>
                  <a:gd name="connsiteX5" fmla="*/ 1005426 w 3318320"/>
                  <a:gd name="connsiteY5" fmla="*/ 827512 h 2163942"/>
                  <a:gd name="connsiteX6" fmla="*/ 1348843 w 3318320"/>
                  <a:gd name="connsiteY6" fmla="*/ 657872 h 2163942"/>
                  <a:gd name="connsiteX7" fmla="*/ 1667435 w 3318320"/>
                  <a:gd name="connsiteY7" fmla="*/ 488232 h 2163942"/>
                  <a:gd name="connsiteX8" fmla="*/ 2002577 w 3318320"/>
                  <a:gd name="connsiteY8" fmla="*/ 397206 h 2163942"/>
                  <a:gd name="connsiteX9" fmla="*/ 2664586 w 3318320"/>
                  <a:gd name="connsiteY9" fmla="*/ 186190 h 2163942"/>
                  <a:gd name="connsiteX10" fmla="*/ 3318320 w 3318320"/>
                  <a:gd name="connsiteY10" fmla="*/ 0 h 21639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318320" h="2163942">
                    <a:moveTo>
                      <a:pt x="0" y="2163942"/>
                    </a:moveTo>
                    <a:lnTo>
                      <a:pt x="37238" y="1994303"/>
                    </a:lnTo>
                    <a:lnTo>
                      <a:pt x="186190" y="1667436"/>
                    </a:lnTo>
                    <a:lnTo>
                      <a:pt x="347555" y="1402632"/>
                    </a:lnTo>
                    <a:lnTo>
                      <a:pt x="686834" y="1079903"/>
                    </a:lnTo>
                    <a:lnTo>
                      <a:pt x="1005426" y="827512"/>
                    </a:lnTo>
                    <a:lnTo>
                      <a:pt x="1348843" y="657872"/>
                    </a:lnTo>
                    <a:lnTo>
                      <a:pt x="1667435" y="488232"/>
                    </a:lnTo>
                    <a:lnTo>
                      <a:pt x="2002577" y="397206"/>
                    </a:lnTo>
                    <a:lnTo>
                      <a:pt x="2664586" y="186190"/>
                    </a:lnTo>
                    <a:lnTo>
                      <a:pt x="3318320" y="0"/>
                    </a:lnTo>
                  </a:path>
                </a:pathLst>
              </a:cu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57" name="Freeform 6">
                <a:extLst>
                  <a:ext uri="{FF2B5EF4-FFF2-40B4-BE49-F238E27FC236}">
                    <a16:creationId xmlns:a16="http://schemas.microsoft.com/office/drawing/2014/main" id="{BA49481D-7E4E-B644-8742-8071E3E4C745}"/>
                  </a:ext>
                </a:extLst>
              </p:cNvPr>
              <p:cNvSpPr/>
              <p:nvPr/>
            </p:nvSpPr>
            <p:spPr bwMode="auto">
              <a:xfrm>
                <a:off x="5323438" y="4805127"/>
                <a:ext cx="973247" cy="389299"/>
              </a:xfrm>
              <a:custGeom>
                <a:avLst/>
                <a:gdLst>
                  <a:gd name="connsiteX0" fmla="*/ 0 w 973247"/>
                  <a:gd name="connsiteY0" fmla="*/ 31687 h 389299"/>
                  <a:gd name="connsiteX1" fmla="*/ 131275 w 973247"/>
                  <a:gd name="connsiteY1" fmla="*/ 0 h 389299"/>
                  <a:gd name="connsiteX2" fmla="*/ 312344 w 973247"/>
                  <a:gd name="connsiteY2" fmla="*/ 31687 h 389299"/>
                  <a:gd name="connsiteX3" fmla="*/ 642796 w 973247"/>
                  <a:gd name="connsiteY3" fmla="*/ 167489 h 389299"/>
                  <a:gd name="connsiteX4" fmla="*/ 973247 w 973247"/>
                  <a:gd name="connsiteY4" fmla="*/ 389299 h 389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73247" h="389299">
                    <a:moveTo>
                      <a:pt x="0" y="31687"/>
                    </a:moveTo>
                    <a:lnTo>
                      <a:pt x="131275" y="0"/>
                    </a:lnTo>
                    <a:lnTo>
                      <a:pt x="312344" y="31687"/>
                    </a:lnTo>
                    <a:lnTo>
                      <a:pt x="642796" y="167489"/>
                    </a:lnTo>
                    <a:lnTo>
                      <a:pt x="973247" y="389299"/>
                    </a:lnTo>
                  </a:path>
                </a:pathLst>
              </a:custGeom>
              <a:noFill/>
              <a:ln w="19050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58" name="Freeform 8">
                <a:extLst>
                  <a:ext uri="{FF2B5EF4-FFF2-40B4-BE49-F238E27FC236}">
                    <a16:creationId xmlns:a16="http://schemas.microsoft.com/office/drawing/2014/main" id="{4D84540E-B2B6-6D46-BACC-1548366AC9A2}"/>
                  </a:ext>
                </a:extLst>
              </p:cNvPr>
              <p:cNvSpPr/>
              <p:nvPr/>
            </p:nvSpPr>
            <p:spPr bwMode="auto">
              <a:xfrm>
                <a:off x="6300788" y="3443288"/>
                <a:ext cx="2290762" cy="1733550"/>
              </a:xfrm>
              <a:custGeom>
                <a:avLst/>
                <a:gdLst>
                  <a:gd name="connsiteX0" fmla="*/ 0 w 2290762"/>
                  <a:gd name="connsiteY0" fmla="*/ 1733550 h 1733550"/>
                  <a:gd name="connsiteX1" fmla="*/ 304800 w 2290762"/>
                  <a:gd name="connsiteY1" fmla="*/ 1038225 h 1733550"/>
                  <a:gd name="connsiteX2" fmla="*/ 633412 w 2290762"/>
                  <a:gd name="connsiteY2" fmla="*/ 762000 h 1733550"/>
                  <a:gd name="connsiteX3" fmla="*/ 971550 w 2290762"/>
                  <a:gd name="connsiteY3" fmla="*/ 590550 h 1733550"/>
                  <a:gd name="connsiteX4" fmla="*/ 1638300 w 2290762"/>
                  <a:gd name="connsiteY4" fmla="*/ 276225 h 1733550"/>
                  <a:gd name="connsiteX5" fmla="*/ 2290762 w 2290762"/>
                  <a:gd name="connsiteY5" fmla="*/ 0 h 1733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90762" h="1733550">
                    <a:moveTo>
                      <a:pt x="0" y="1733550"/>
                    </a:moveTo>
                    <a:lnTo>
                      <a:pt x="304800" y="1038225"/>
                    </a:lnTo>
                    <a:lnTo>
                      <a:pt x="633412" y="762000"/>
                    </a:lnTo>
                    <a:lnTo>
                      <a:pt x="971550" y="590550"/>
                    </a:lnTo>
                    <a:lnTo>
                      <a:pt x="1638300" y="276225"/>
                    </a:lnTo>
                    <a:lnTo>
                      <a:pt x="2290762" y="0"/>
                    </a:lnTo>
                  </a:path>
                </a:pathLst>
              </a:custGeom>
              <a:noFill/>
              <a:ln w="19050" cap="flat" cmpd="sng" algn="ctr">
                <a:solidFill>
                  <a:schemeClr val="accent2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419" name="Group 323">
              <a:extLst>
                <a:ext uri="{FF2B5EF4-FFF2-40B4-BE49-F238E27FC236}">
                  <a16:creationId xmlns:a16="http://schemas.microsoft.com/office/drawing/2014/main" id="{A9A7B59B-9DA5-7C47-8C3F-66F9A9953D42}"/>
                </a:ext>
              </a:extLst>
            </p:cNvPr>
            <p:cNvGrpSpPr/>
            <p:nvPr/>
          </p:nvGrpSpPr>
          <p:grpSpPr>
            <a:xfrm>
              <a:off x="1087963" y="2208825"/>
              <a:ext cx="60687" cy="2806122"/>
              <a:chOff x="1026227" y="2305263"/>
              <a:chExt cx="65744" cy="3039966"/>
            </a:xfrm>
          </p:grpSpPr>
          <p:cxnSp>
            <p:nvCxnSpPr>
              <p:cNvPr id="1420" name="Straight Connector 324">
                <a:extLst>
                  <a:ext uri="{FF2B5EF4-FFF2-40B4-BE49-F238E27FC236}">
                    <a16:creationId xmlns:a16="http://schemas.microsoft.com/office/drawing/2014/main" id="{928775D2-9FC6-2D4D-B3D7-3582192A598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1091971" y="2308860"/>
                <a:ext cx="0" cy="3026387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421" name="Line 150">
                <a:extLst>
                  <a:ext uri="{FF2B5EF4-FFF2-40B4-BE49-F238E27FC236}">
                    <a16:creationId xmlns:a16="http://schemas.microsoft.com/office/drawing/2014/main" id="{42B855CE-3035-AE42-85F8-45A63EE12D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26227" y="5105903"/>
                <a:ext cx="657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108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422" name="Line 151">
                <a:extLst>
                  <a:ext uri="{FF2B5EF4-FFF2-40B4-BE49-F238E27FC236}">
                    <a16:creationId xmlns:a16="http://schemas.microsoft.com/office/drawing/2014/main" id="{4F0A1F73-85EE-034C-984E-9C25419BF7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26227" y="4639129"/>
                <a:ext cx="657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108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423" name="Line 152">
                <a:extLst>
                  <a:ext uri="{FF2B5EF4-FFF2-40B4-BE49-F238E27FC236}">
                    <a16:creationId xmlns:a16="http://schemas.microsoft.com/office/drawing/2014/main" id="{C821A763-9EB9-EF4F-9238-1CC841B471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26227" y="3938970"/>
                <a:ext cx="657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108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424" name="Line 153">
                <a:extLst>
                  <a:ext uri="{FF2B5EF4-FFF2-40B4-BE49-F238E27FC236}">
                    <a16:creationId xmlns:a16="http://schemas.microsoft.com/office/drawing/2014/main" id="{44E7C51E-D6B9-8848-929A-D903FCA620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26227" y="3472196"/>
                <a:ext cx="657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108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425" name="Line 154">
                <a:extLst>
                  <a:ext uri="{FF2B5EF4-FFF2-40B4-BE49-F238E27FC236}">
                    <a16:creationId xmlns:a16="http://schemas.microsoft.com/office/drawing/2014/main" id="{285C37B8-F9AD-AD42-9CB1-657C35A73F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26227" y="3238810"/>
                <a:ext cx="657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108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426" name="Line 155">
                <a:extLst>
                  <a:ext uri="{FF2B5EF4-FFF2-40B4-BE49-F238E27FC236}">
                    <a16:creationId xmlns:a16="http://schemas.microsoft.com/office/drawing/2014/main" id="{D6CB0FCF-1ADF-4845-B478-7857EB44A1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26227" y="3005423"/>
                <a:ext cx="657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108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427" name="Line 156">
                <a:extLst>
                  <a:ext uri="{FF2B5EF4-FFF2-40B4-BE49-F238E27FC236}">
                    <a16:creationId xmlns:a16="http://schemas.microsoft.com/office/drawing/2014/main" id="{35AEA3B6-1AF7-F946-800D-F7085BCB96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26227" y="2772036"/>
                <a:ext cx="657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108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428" name="Line 157">
                <a:extLst>
                  <a:ext uri="{FF2B5EF4-FFF2-40B4-BE49-F238E27FC236}">
                    <a16:creationId xmlns:a16="http://schemas.microsoft.com/office/drawing/2014/main" id="{4F36B459-B9A9-0249-8227-9995339ADF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26227" y="2538650"/>
                <a:ext cx="657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108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429" name="Line 159">
                <a:extLst>
                  <a:ext uri="{FF2B5EF4-FFF2-40B4-BE49-F238E27FC236}">
                    <a16:creationId xmlns:a16="http://schemas.microsoft.com/office/drawing/2014/main" id="{6C73BA46-AD52-E24F-BC4D-32327D28CB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26227" y="2305263"/>
                <a:ext cx="657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108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430" name="Line 153">
                <a:extLst>
                  <a:ext uri="{FF2B5EF4-FFF2-40B4-BE49-F238E27FC236}">
                    <a16:creationId xmlns:a16="http://schemas.microsoft.com/office/drawing/2014/main" id="{3A6E0354-95C7-0B44-8C89-56C64CAA6E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26227" y="3705583"/>
                <a:ext cx="657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108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431" name="Line 153">
                <a:extLst>
                  <a:ext uri="{FF2B5EF4-FFF2-40B4-BE49-F238E27FC236}">
                    <a16:creationId xmlns:a16="http://schemas.microsoft.com/office/drawing/2014/main" id="{0651CF84-B94B-9C47-9719-46E1991BE3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26227" y="4172356"/>
                <a:ext cx="657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108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432" name="Line 150">
                <a:extLst>
                  <a:ext uri="{FF2B5EF4-FFF2-40B4-BE49-F238E27FC236}">
                    <a16:creationId xmlns:a16="http://schemas.microsoft.com/office/drawing/2014/main" id="{848F2557-84D5-414E-8121-595146BBFD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26227" y="4872516"/>
                <a:ext cx="657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108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433" name="Line 151">
                <a:extLst>
                  <a:ext uri="{FF2B5EF4-FFF2-40B4-BE49-F238E27FC236}">
                    <a16:creationId xmlns:a16="http://schemas.microsoft.com/office/drawing/2014/main" id="{D488B828-42BB-DF4E-9396-6FFCD67C11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26227" y="4405743"/>
                <a:ext cx="657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108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434" name="Line 150">
                <a:extLst>
                  <a:ext uri="{FF2B5EF4-FFF2-40B4-BE49-F238E27FC236}">
                    <a16:creationId xmlns:a16="http://schemas.microsoft.com/office/drawing/2014/main" id="{9404F35A-AB98-894F-B59C-248055B108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26227" y="5345229"/>
                <a:ext cx="657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108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435" name="Rectangle 507">
              <a:extLst>
                <a:ext uri="{FF2B5EF4-FFF2-40B4-BE49-F238E27FC236}">
                  <a16:creationId xmlns:a16="http://schemas.microsoft.com/office/drawing/2014/main" id="{ECD593FA-3ACB-0F4A-8B4B-8EA6F6DDB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0338" y="4148902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36" name="Rectangle 507">
              <a:extLst>
                <a:ext uri="{FF2B5EF4-FFF2-40B4-BE49-F238E27FC236}">
                  <a16:creationId xmlns:a16="http://schemas.microsoft.com/office/drawing/2014/main" id="{4D60DBB1-51BB-6443-A979-AAEDDF0C6C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9591" y="3698277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37" name="Rectangle 507">
              <a:extLst>
                <a:ext uri="{FF2B5EF4-FFF2-40B4-BE49-F238E27FC236}">
                  <a16:creationId xmlns:a16="http://schemas.microsoft.com/office/drawing/2014/main" id="{DC834B27-8DE7-554B-91ED-9AD1EC52BA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1838" y="3487238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38" name="Rectangle 507">
              <a:extLst>
                <a:ext uri="{FF2B5EF4-FFF2-40B4-BE49-F238E27FC236}">
                  <a16:creationId xmlns:a16="http://schemas.microsoft.com/office/drawing/2014/main" id="{603A1371-0007-8D41-995C-ED449B60B4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6529" y="4556399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39" name="Rectangle 507">
              <a:extLst>
                <a:ext uri="{FF2B5EF4-FFF2-40B4-BE49-F238E27FC236}">
                  <a16:creationId xmlns:a16="http://schemas.microsoft.com/office/drawing/2014/main" id="{C64BF02B-21CE-6A41-8A04-134B7A8B70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0614" y="3969770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40" name="Rectangle 507">
              <a:extLst>
                <a:ext uri="{FF2B5EF4-FFF2-40B4-BE49-F238E27FC236}">
                  <a16:creationId xmlns:a16="http://schemas.microsoft.com/office/drawing/2014/main" id="{84056987-759B-CF4B-B746-AB7E7BACC5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9699" y="4443243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41" name="Rectangle 507">
              <a:extLst>
                <a:ext uri="{FF2B5EF4-FFF2-40B4-BE49-F238E27FC236}">
                  <a16:creationId xmlns:a16="http://schemas.microsoft.com/office/drawing/2014/main" id="{5FB44430-C4A7-F741-ABFF-D198BE1EE4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0905" y="3647247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b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42" name="Rectangle 507">
              <a:extLst>
                <a:ext uri="{FF2B5EF4-FFF2-40B4-BE49-F238E27FC236}">
                  <a16:creationId xmlns:a16="http://schemas.microsoft.com/office/drawing/2014/main" id="{65842569-B71B-254A-8298-8EDE75F73E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4442" y="3077547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b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43" name="Rectangle 507">
              <a:extLst>
                <a:ext uri="{FF2B5EF4-FFF2-40B4-BE49-F238E27FC236}">
                  <a16:creationId xmlns:a16="http://schemas.microsoft.com/office/drawing/2014/main" id="{814F91C6-1B5C-8C4A-BB61-A993A57421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7573" y="2914409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b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44" name="Rectangle 507">
              <a:extLst>
                <a:ext uri="{FF2B5EF4-FFF2-40B4-BE49-F238E27FC236}">
                  <a16:creationId xmlns:a16="http://schemas.microsoft.com/office/drawing/2014/main" id="{B3502433-F794-1247-8BA4-3873E58701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7715" y="2562611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b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45" name="Rectangle 507">
              <a:extLst>
                <a:ext uri="{FF2B5EF4-FFF2-40B4-BE49-F238E27FC236}">
                  <a16:creationId xmlns:a16="http://schemas.microsoft.com/office/drawing/2014/main" id="{0F1062E3-E398-4941-B07D-5CD9784806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2173" y="2243520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b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46" name="Rectangle 507">
              <a:extLst>
                <a:ext uri="{FF2B5EF4-FFF2-40B4-BE49-F238E27FC236}">
                  <a16:creationId xmlns:a16="http://schemas.microsoft.com/office/drawing/2014/main" id="{75055CC9-067B-B64B-88AC-D4927D9236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0316" y="3938315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b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47" name="Rectangle 507">
              <a:extLst>
                <a:ext uri="{FF2B5EF4-FFF2-40B4-BE49-F238E27FC236}">
                  <a16:creationId xmlns:a16="http://schemas.microsoft.com/office/drawing/2014/main" id="{0B438412-E98F-DF4F-9C05-60DC03F7FD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2262" y="3263589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b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48" name="Rectangle 507">
              <a:extLst>
                <a:ext uri="{FF2B5EF4-FFF2-40B4-BE49-F238E27FC236}">
                  <a16:creationId xmlns:a16="http://schemas.microsoft.com/office/drawing/2014/main" id="{93D6DDE2-09D2-FB44-95E6-A61B755FD9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4317" y="3473620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b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49" name="Rectangle 507">
              <a:extLst>
                <a:ext uri="{FF2B5EF4-FFF2-40B4-BE49-F238E27FC236}">
                  <a16:creationId xmlns:a16="http://schemas.microsoft.com/office/drawing/2014/main" id="{09DC9538-1BA3-E545-85DC-1843F8183D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9909" y="3065101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b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50" name="Rectangle 507">
              <a:extLst>
                <a:ext uri="{FF2B5EF4-FFF2-40B4-BE49-F238E27FC236}">
                  <a16:creationId xmlns:a16="http://schemas.microsoft.com/office/drawing/2014/main" id="{73C64734-E3C2-AF49-AA24-11884CAE27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1057" y="2713645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b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51" name="Rectangle 507">
              <a:extLst>
                <a:ext uri="{FF2B5EF4-FFF2-40B4-BE49-F238E27FC236}">
                  <a16:creationId xmlns:a16="http://schemas.microsoft.com/office/drawing/2014/main" id="{2C5F9D2E-EEEE-5C44-ABCC-DEF0D0EB45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4004" y="4106707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52" name="Rectangle 507">
              <a:extLst>
                <a:ext uri="{FF2B5EF4-FFF2-40B4-BE49-F238E27FC236}">
                  <a16:creationId xmlns:a16="http://schemas.microsoft.com/office/drawing/2014/main" id="{71B0470A-144A-F941-BBFF-659280D31F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2366" y="3824499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53" name="Rectangle 507">
              <a:extLst>
                <a:ext uri="{FF2B5EF4-FFF2-40B4-BE49-F238E27FC236}">
                  <a16:creationId xmlns:a16="http://schemas.microsoft.com/office/drawing/2014/main" id="{68B2973F-A69A-AD46-85CA-2FF943A311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2749" y="3556571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54" name="Rectangle 507">
              <a:extLst>
                <a:ext uri="{FF2B5EF4-FFF2-40B4-BE49-F238E27FC236}">
                  <a16:creationId xmlns:a16="http://schemas.microsoft.com/office/drawing/2014/main" id="{00774954-C6F3-F742-8C31-CED535DE41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9933" y="3251179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55" name="Rectangle 507">
              <a:extLst>
                <a:ext uri="{FF2B5EF4-FFF2-40B4-BE49-F238E27FC236}">
                  <a16:creationId xmlns:a16="http://schemas.microsoft.com/office/drawing/2014/main" id="{BEE7FB1E-5F73-DE43-935D-6BC4F45B1F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7278" y="3008280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56" name="Rectangle 507">
              <a:extLst>
                <a:ext uri="{FF2B5EF4-FFF2-40B4-BE49-F238E27FC236}">
                  <a16:creationId xmlns:a16="http://schemas.microsoft.com/office/drawing/2014/main" id="{04EF68DE-F9F2-0A44-A828-F073871315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4041" y="4203612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57" name="Rectangle 507">
              <a:extLst>
                <a:ext uri="{FF2B5EF4-FFF2-40B4-BE49-F238E27FC236}">
                  <a16:creationId xmlns:a16="http://schemas.microsoft.com/office/drawing/2014/main" id="{B84354BF-CB86-0C48-88A2-7816D69FAA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9745" y="4288283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58" name="Rectangle 507">
              <a:extLst>
                <a:ext uri="{FF2B5EF4-FFF2-40B4-BE49-F238E27FC236}">
                  <a16:creationId xmlns:a16="http://schemas.microsoft.com/office/drawing/2014/main" id="{122F071A-1094-E747-B90B-DF0B350845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0333" y="4625776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59" name="Rectangle 507">
              <a:extLst>
                <a:ext uri="{FF2B5EF4-FFF2-40B4-BE49-F238E27FC236}">
                  <a16:creationId xmlns:a16="http://schemas.microsoft.com/office/drawing/2014/main" id="{0F438399-2F40-A643-97FC-C47FF1838C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71829" y="2837561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b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60" name="Rectangle 507">
              <a:extLst>
                <a:ext uri="{FF2B5EF4-FFF2-40B4-BE49-F238E27FC236}">
                  <a16:creationId xmlns:a16="http://schemas.microsoft.com/office/drawing/2014/main" id="{F7E88532-8AEB-1941-BC91-8B8978029F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9011" y="2697804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b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61" name="Rectangle 507">
              <a:extLst>
                <a:ext uri="{FF2B5EF4-FFF2-40B4-BE49-F238E27FC236}">
                  <a16:creationId xmlns:a16="http://schemas.microsoft.com/office/drawing/2014/main" id="{03723A48-85B5-C149-B2A5-CB4D97833E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9919" y="2607200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b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62" name="Rectangle 507">
              <a:extLst>
                <a:ext uri="{FF2B5EF4-FFF2-40B4-BE49-F238E27FC236}">
                  <a16:creationId xmlns:a16="http://schemas.microsoft.com/office/drawing/2014/main" id="{F00198C6-11AE-294F-B562-588304B248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6705" y="2395376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b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63" name="Rectangle 507">
              <a:extLst>
                <a:ext uri="{FF2B5EF4-FFF2-40B4-BE49-F238E27FC236}">
                  <a16:creationId xmlns:a16="http://schemas.microsoft.com/office/drawing/2014/main" id="{BFEE391B-5E34-6E47-B556-F256C81D8D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72002" y="3944081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b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64" name="Rectangle 507">
              <a:extLst>
                <a:ext uri="{FF2B5EF4-FFF2-40B4-BE49-F238E27FC236}">
                  <a16:creationId xmlns:a16="http://schemas.microsoft.com/office/drawing/2014/main" id="{7CEDDF22-0135-784B-ACEC-71C81B0E3D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81589" y="3689980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b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65" name="Rectangle 507">
              <a:extLst>
                <a:ext uri="{FF2B5EF4-FFF2-40B4-BE49-F238E27FC236}">
                  <a16:creationId xmlns:a16="http://schemas.microsoft.com/office/drawing/2014/main" id="{67E9AD32-2E9B-4D48-AFFB-0CE06DF507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0270" y="3493847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b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66" name="Rectangle 507">
              <a:extLst>
                <a:ext uri="{FF2B5EF4-FFF2-40B4-BE49-F238E27FC236}">
                  <a16:creationId xmlns:a16="http://schemas.microsoft.com/office/drawing/2014/main" id="{C673B0D0-901D-FD44-8E76-6C509742FD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0470" y="3187499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b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67" name="Rectangle 507">
              <a:extLst>
                <a:ext uri="{FF2B5EF4-FFF2-40B4-BE49-F238E27FC236}">
                  <a16:creationId xmlns:a16="http://schemas.microsoft.com/office/drawing/2014/main" id="{53A4711A-2B89-194B-A410-146C92080D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93499" y="2176461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b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68" name="Rectangle 507">
              <a:extLst>
                <a:ext uri="{FF2B5EF4-FFF2-40B4-BE49-F238E27FC236}">
                  <a16:creationId xmlns:a16="http://schemas.microsoft.com/office/drawing/2014/main" id="{3DA76D10-6F81-5743-8E6C-3B6F44A7E2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95523" y="2908053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b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469" name="Rectangle 507">
              <a:extLst>
                <a:ext uri="{FF2B5EF4-FFF2-40B4-BE49-F238E27FC236}">
                  <a16:creationId xmlns:a16="http://schemas.microsoft.com/office/drawing/2014/main" id="{BEC7D0A4-71ED-934E-83C5-16CFAD40D8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3659" y="4391879"/>
              <a:ext cx="52900" cy="113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38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</a:t>
              </a:r>
              <a:endParaRPr kumimoji="0" sz="738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9645811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" name="Chart 4">
            <a:extLst>
              <a:ext uri="{FF2B5EF4-FFF2-40B4-BE49-F238E27FC236}">
                <a16:creationId xmlns:a16="http://schemas.microsoft.com/office/drawing/2014/main" id="{9442012A-A085-824E-AAF1-1A130DF452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1942069"/>
              </p:ext>
            </p:extLst>
          </p:nvPr>
        </p:nvGraphicFramePr>
        <p:xfrm>
          <a:off x="751356" y="1969200"/>
          <a:ext cx="7416000" cy="30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Jährliche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Inzidenz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neuer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vertebraler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Frakturen</a:t>
            </a:r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BFA6091-9267-1B41-B9C9-62826967579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3401" y="6217445"/>
            <a:ext cx="3856227" cy="350865"/>
          </a:xfrm>
        </p:spPr>
        <p:txBody>
          <a:bodyPr/>
          <a:lstStyle/>
          <a:p>
            <a:r>
              <a:rPr lang="de-DE" dirty="0" err="1"/>
              <a:t>aAnnualisierte</a:t>
            </a:r>
            <a:r>
              <a:rPr lang="de-DE" dirty="0"/>
              <a:t> Inzidenz: (2-Jahresinzidenz / 2)</a:t>
            </a:r>
          </a:p>
          <a:p>
            <a:r>
              <a:rPr lang="de-DE" dirty="0"/>
              <a:t>Adaptiert nach: </a:t>
            </a:r>
            <a:r>
              <a:rPr lang="de-DE" dirty="0" err="1"/>
              <a:t>Bone</a:t>
            </a:r>
            <a:r>
              <a:rPr lang="de-DE" dirty="0"/>
              <a:t> HG, et al. Lancet Diabetes </a:t>
            </a:r>
            <a:r>
              <a:rPr lang="de-DE" dirty="0" err="1"/>
              <a:t>Endocrinol</a:t>
            </a:r>
            <a:r>
              <a:rPr lang="de-DE" dirty="0"/>
              <a:t>. 2017;5(7):513-523. </a:t>
            </a:r>
          </a:p>
        </p:txBody>
      </p:sp>
      <p:sp>
        <p:nvSpPr>
          <p:cNvPr id="33" name="Textplatzhalter 32">
            <a:extLst>
              <a:ext uri="{FF2B5EF4-FFF2-40B4-BE49-F238E27FC236}">
                <a16:creationId xmlns:a16="http://schemas.microsoft.com/office/drawing/2014/main" id="{3768F4FD-D322-5B4B-BA45-A75CE0EFB66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33401" y="1395413"/>
            <a:ext cx="7851911" cy="280987"/>
          </a:xfrm>
        </p:spPr>
        <p:txBody>
          <a:bodyPr/>
          <a:lstStyle/>
          <a:p>
            <a:r>
              <a:rPr lang="de-DE" b="1" dirty="0"/>
              <a:t>Neue vertebrale Frakturen</a:t>
            </a:r>
          </a:p>
        </p:txBody>
      </p:sp>
      <p:sp>
        <p:nvSpPr>
          <p:cNvPr id="40" name="Textplatzhalter 39">
            <a:extLst>
              <a:ext uri="{FF2B5EF4-FFF2-40B4-BE49-F238E27FC236}">
                <a16:creationId xmlns:a16="http://schemas.microsoft.com/office/drawing/2014/main" id="{860C4216-3992-E84A-8B22-6ED921CCB30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16200000" flipH="1">
            <a:off x="-560450" y="3198883"/>
            <a:ext cx="2568710" cy="381001"/>
          </a:xfrm>
        </p:spPr>
        <p:txBody>
          <a:bodyPr/>
          <a:lstStyle/>
          <a:p>
            <a:r>
              <a:rPr lang="de-DE" dirty="0"/>
              <a:t>Jährliche Frakturinzidenz  (%)</a:t>
            </a:r>
          </a:p>
        </p:txBody>
      </p:sp>
      <p:sp>
        <p:nvSpPr>
          <p:cNvPr id="41" name="Textplatzhalter 40">
            <a:extLst>
              <a:ext uri="{FF2B5EF4-FFF2-40B4-BE49-F238E27FC236}">
                <a16:creationId xmlns:a16="http://schemas.microsoft.com/office/drawing/2014/main" id="{BBDFE11F-0D7D-2142-86D1-7C7E8E35351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47800" y="4962787"/>
            <a:ext cx="6553200" cy="195001"/>
          </a:xfrm>
        </p:spPr>
        <p:txBody>
          <a:bodyPr/>
          <a:lstStyle/>
          <a:p>
            <a:r>
              <a:rPr lang="de-DE" dirty="0"/>
              <a:t>Jahre</a:t>
            </a:r>
          </a:p>
        </p:txBody>
      </p:sp>
      <p:sp>
        <p:nvSpPr>
          <p:cNvPr id="44" name="Textplatzhalter 3">
            <a:extLst>
              <a:ext uri="{FF2B5EF4-FFF2-40B4-BE49-F238E27FC236}">
                <a16:creationId xmlns:a16="http://schemas.microsoft.com/office/drawing/2014/main" id="{15115C40-68A7-E047-B98D-D91B1BB1C361}"/>
              </a:ext>
            </a:extLst>
          </p:cNvPr>
          <p:cNvSpPr txBox="1">
            <a:spLocks/>
          </p:cNvSpPr>
          <p:nvPr/>
        </p:nvSpPr>
        <p:spPr bwMode="auto">
          <a:xfrm>
            <a:off x="6324600" y="6019800"/>
            <a:ext cx="2286000" cy="507933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>
                <a:lumMod val="50000"/>
                <a:lumOff val="50000"/>
              </a:srgbClr>
            </a:solidFill>
            <a:miter lim="800000"/>
            <a:headEnd/>
            <a:tailEnd/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800">
                <a:solidFill>
                  <a:srgbClr val="51515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800">
                <a:solidFill>
                  <a:srgbClr val="515151"/>
                </a:solidFill>
                <a:latin typeface="+mn-lt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800">
                <a:solidFill>
                  <a:srgbClr val="515151"/>
                </a:solidFill>
                <a:latin typeface="+mn-lt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800">
                <a:solidFill>
                  <a:srgbClr val="515151"/>
                </a:solidFill>
                <a:latin typeface="+mn-lt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None/>
              <a:defRPr sz="8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373545"/>
              </a:buClr>
              <a:buSzTx/>
              <a:buFont typeface="Wingdings" pitchFamily="2" charset="2"/>
              <a:buNone/>
              <a:tabLst/>
              <a:defRPr/>
            </a:pPr>
            <a:endParaRPr kumimoji="0" lang="de-DE" sz="800" b="0" i="0" u="none" strike="noStrike" kern="0" cap="none" spc="0" normalizeH="0" baseline="0" noProof="0">
              <a:ln>
                <a:noFill/>
              </a:ln>
              <a:solidFill>
                <a:srgbClr val="51515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45" name="Group 5">
            <a:extLst>
              <a:ext uri="{FF2B5EF4-FFF2-40B4-BE49-F238E27FC236}">
                <a16:creationId xmlns:a16="http://schemas.microsoft.com/office/drawing/2014/main" id="{C1205103-9C86-C648-8DD0-D96D9EF165E6}"/>
              </a:ext>
            </a:extLst>
          </p:cNvPr>
          <p:cNvGrpSpPr>
            <a:grpSpLocks/>
          </p:cNvGrpSpPr>
          <p:nvPr/>
        </p:nvGrpSpPr>
        <p:grpSpPr bwMode="auto">
          <a:xfrm>
            <a:off x="6400799" y="6049523"/>
            <a:ext cx="2088173" cy="455736"/>
            <a:chOff x="754" y="1346"/>
            <a:chExt cx="1425" cy="311"/>
          </a:xfrm>
        </p:grpSpPr>
        <p:sp>
          <p:nvSpPr>
            <p:cNvPr id="46" name="Rectangle 6">
              <a:extLst>
                <a:ext uri="{FF2B5EF4-FFF2-40B4-BE49-F238E27FC236}">
                  <a16:creationId xmlns:a16="http://schemas.microsoft.com/office/drawing/2014/main" id="{26F87CC5-6A7B-6D43-B729-09EA609025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" y="1365"/>
              <a:ext cx="576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Placebo (n=3906)</a:t>
              </a:r>
            </a:p>
          </p:txBody>
        </p:sp>
        <p:sp>
          <p:nvSpPr>
            <p:cNvPr id="47" name="Rectangle 7">
              <a:extLst>
                <a:ext uri="{FF2B5EF4-FFF2-40B4-BE49-F238E27FC236}">
                  <a16:creationId xmlns:a16="http://schemas.microsoft.com/office/drawing/2014/main" id="{E3BC9A03-90D0-0D4B-8EC9-A6885AC0C7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" y="1544"/>
              <a:ext cx="1227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lvl="0"/>
              <a:r>
                <a:rPr lang="en-US" sz="8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Langzeit-Gruppe</a:t>
              </a:r>
              <a:r>
                <a:rPr lang="en-US" sz="8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8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Denosumab</a:t>
              </a:r>
              <a:r>
                <a:rPr lang="en-US" sz="8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(n=2343)</a:t>
              </a:r>
            </a:p>
          </p:txBody>
        </p:sp>
        <p:sp>
          <p:nvSpPr>
            <p:cNvPr id="48" name="Rectangle 8">
              <a:extLst>
                <a:ext uri="{FF2B5EF4-FFF2-40B4-BE49-F238E27FC236}">
                  <a16:creationId xmlns:a16="http://schemas.microsoft.com/office/drawing/2014/main" id="{1B4F8FB3-D52A-D646-B675-17DA7B0CD2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" y="1346"/>
              <a:ext cx="113" cy="11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8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9" name="Rectangle 9">
              <a:extLst>
                <a:ext uri="{FF2B5EF4-FFF2-40B4-BE49-F238E27FC236}">
                  <a16:creationId xmlns:a16="http://schemas.microsoft.com/office/drawing/2014/main" id="{2DE53D9A-49CC-864B-B2E6-69A36A2D68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" y="1544"/>
              <a:ext cx="113" cy="113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8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50" name="Rectangle 4472">
            <a:extLst>
              <a:ext uri="{FF2B5EF4-FFF2-40B4-BE49-F238E27FC236}">
                <a16:creationId xmlns:a16="http://schemas.microsoft.com/office/drawing/2014/main" id="{86A830E6-DC8F-5A4D-A840-D3CE637BC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7536" y="1828800"/>
            <a:ext cx="284797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FREEDOM</a:t>
            </a:r>
          </a:p>
        </p:txBody>
      </p:sp>
      <p:sp>
        <p:nvSpPr>
          <p:cNvPr id="51" name="Rectangle 4473">
            <a:extLst>
              <a:ext uri="{FF2B5EF4-FFF2-40B4-BE49-F238E27FC236}">
                <a16:creationId xmlns:a16="http://schemas.microsoft.com/office/drawing/2014/main" id="{6CA276A3-4960-4848-AC17-623110C0D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8569" y="1828800"/>
            <a:ext cx="3156438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err="1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Verlängerung</a:t>
            </a: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2" name="Rectangle 3">
            <a:extLst>
              <a:ext uri="{FF2B5EF4-FFF2-40B4-BE49-F238E27FC236}">
                <a16:creationId xmlns:a16="http://schemas.microsoft.com/office/drawing/2014/main" id="{DAACC35A-1045-6345-9EBD-67A3C5EBE277}"/>
              </a:ext>
            </a:extLst>
          </p:cNvPr>
          <p:cNvSpPr/>
          <p:nvPr/>
        </p:nvSpPr>
        <p:spPr bwMode="auto">
          <a:xfrm>
            <a:off x="4267199" y="2105028"/>
            <a:ext cx="3644565" cy="2547233"/>
          </a:xfrm>
          <a:prstGeom prst="rect">
            <a:avLst/>
          </a:prstGeom>
          <a:solidFill>
            <a:schemeClr val="accent3">
              <a:lumMod val="20000"/>
              <a:lumOff val="80000"/>
              <a:alpha val="54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441" tIns="8441" rIns="8441" bIns="8441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87485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738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54" name="Group 16">
            <a:extLst>
              <a:ext uri="{FF2B5EF4-FFF2-40B4-BE49-F238E27FC236}">
                <a16:creationId xmlns:a16="http://schemas.microsoft.com/office/drawing/2014/main" id="{E2AF1FEC-7879-8B4A-82FB-F92722D5426F}"/>
              </a:ext>
            </a:extLst>
          </p:cNvPr>
          <p:cNvGrpSpPr/>
          <p:nvPr/>
        </p:nvGrpSpPr>
        <p:grpSpPr>
          <a:xfrm>
            <a:off x="4518027" y="3714226"/>
            <a:ext cx="346081" cy="948545"/>
            <a:chOff x="4950738" y="3797846"/>
            <a:chExt cx="426719" cy="1181032"/>
          </a:xfrm>
          <a:solidFill>
            <a:schemeClr val="accent3">
              <a:lumMod val="75000"/>
            </a:schemeClr>
          </a:solidFill>
        </p:grpSpPr>
        <p:sp>
          <p:nvSpPr>
            <p:cNvPr id="55" name="Rectangle 17">
              <a:extLst>
                <a:ext uri="{FF2B5EF4-FFF2-40B4-BE49-F238E27FC236}">
                  <a16:creationId xmlns:a16="http://schemas.microsoft.com/office/drawing/2014/main" id="{0D1AF72F-E462-2443-BDE6-6ED47B1E8FFE}"/>
                </a:ext>
              </a:extLst>
            </p:cNvPr>
            <p:cNvSpPr/>
            <p:nvPr/>
          </p:nvSpPr>
          <p:spPr bwMode="auto">
            <a:xfrm>
              <a:off x="4950738" y="3797846"/>
              <a:ext cx="426719" cy="1181032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6" name="TextBox 18">
              <a:extLst>
                <a:ext uri="{FF2B5EF4-FFF2-40B4-BE49-F238E27FC236}">
                  <a16:creationId xmlns:a16="http://schemas.microsoft.com/office/drawing/2014/main" id="{45BD7A75-6F66-8048-98AD-B9ABE256E1AA}"/>
                </a:ext>
              </a:extLst>
            </p:cNvPr>
            <p:cNvSpPr txBox="1"/>
            <p:nvPr/>
          </p:nvSpPr>
          <p:spPr>
            <a:xfrm>
              <a:off x="4952435" y="3798780"/>
              <a:ext cx="423331" cy="306569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lIns="0" r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1,5</a:t>
              </a:r>
            </a:p>
          </p:txBody>
        </p:sp>
      </p:grpSp>
      <p:sp>
        <p:nvSpPr>
          <p:cNvPr id="57" name="TextBox 19">
            <a:extLst>
              <a:ext uri="{FF2B5EF4-FFF2-40B4-BE49-F238E27FC236}">
                <a16:creationId xmlns:a16="http://schemas.microsoft.com/office/drawing/2014/main" id="{E3941337-D8FF-A84A-AB90-3516D7FDA4B6}"/>
              </a:ext>
            </a:extLst>
          </p:cNvPr>
          <p:cNvSpPr txBox="1"/>
          <p:nvPr/>
        </p:nvSpPr>
        <p:spPr>
          <a:xfrm>
            <a:off x="4810255" y="4680614"/>
            <a:ext cx="149749" cy="212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77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</a:p>
        </p:txBody>
      </p:sp>
      <p:sp>
        <p:nvSpPr>
          <p:cNvPr id="58" name="TextBox 20">
            <a:extLst>
              <a:ext uri="{FF2B5EF4-FFF2-40B4-BE49-F238E27FC236}">
                <a16:creationId xmlns:a16="http://schemas.microsoft.com/office/drawing/2014/main" id="{FC814C99-9C72-884F-B22E-84599C747592}"/>
              </a:ext>
            </a:extLst>
          </p:cNvPr>
          <p:cNvSpPr txBox="1"/>
          <p:nvPr/>
        </p:nvSpPr>
        <p:spPr>
          <a:xfrm>
            <a:off x="6669977" y="4680614"/>
            <a:ext cx="149749" cy="212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77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</a:p>
        </p:txBody>
      </p:sp>
      <p:sp>
        <p:nvSpPr>
          <p:cNvPr id="59" name="TextBox 21">
            <a:extLst>
              <a:ext uri="{FF2B5EF4-FFF2-40B4-BE49-F238E27FC236}">
                <a16:creationId xmlns:a16="http://schemas.microsoft.com/office/drawing/2014/main" id="{F81C0DFD-8858-5948-9F9F-60596EE27212}"/>
              </a:ext>
            </a:extLst>
          </p:cNvPr>
          <p:cNvSpPr txBox="1"/>
          <p:nvPr/>
        </p:nvSpPr>
        <p:spPr>
          <a:xfrm>
            <a:off x="7637033" y="4693054"/>
            <a:ext cx="149749" cy="212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77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</a:p>
        </p:txBody>
      </p:sp>
      <p:grpSp>
        <p:nvGrpSpPr>
          <p:cNvPr id="60" name="Group 22">
            <a:extLst>
              <a:ext uri="{FF2B5EF4-FFF2-40B4-BE49-F238E27FC236}">
                <a16:creationId xmlns:a16="http://schemas.microsoft.com/office/drawing/2014/main" id="{94C6D981-E37E-024C-8CDE-CA013DCA1A2A}"/>
              </a:ext>
            </a:extLst>
          </p:cNvPr>
          <p:cNvGrpSpPr/>
          <p:nvPr/>
        </p:nvGrpSpPr>
        <p:grpSpPr>
          <a:xfrm>
            <a:off x="5414600" y="3918929"/>
            <a:ext cx="346081" cy="754808"/>
            <a:chOff x="4950738" y="3797848"/>
            <a:chExt cx="426719" cy="1181032"/>
          </a:xfrm>
          <a:solidFill>
            <a:schemeClr val="accent3">
              <a:lumMod val="75000"/>
            </a:schemeClr>
          </a:solidFill>
        </p:grpSpPr>
        <p:sp>
          <p:nvSpPr>
            <p:cNvPr id="61" name="Rectangle 23">
              <a:extLst>
                <a:ext uri="{FF2B5EF4-FFF2-40B4-BE49-F238E27FC236}">
                  <a16:creationId xmlns:a16="http://schemas.microsoft.com/office/drawing/2014/main" id="{F45243D7-25FC-3846-A9ED-37D48EB10A10}"/>
                </a:ext>
              </a:extLst>
            </p:cNvPr>
            <p:cNvSpPr/>
            <p:nvPr/>
          </p:nvSpPr>
          <p:spPr bwMode="auto">
            <a:xfrm>
              <a:off x="4950738" y="3797848"/>
              <a:ext cx="426719" cy="1181032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2" name="TextBox 24">
              <a:extLst>
                <a:ext uri="{FF2B5EF4-FFF2-40B4-BE49-F238E27FC236}">
                  <a16:creationId xmlns:a16="http://schemas.microsoft.com/office/drawing/2014/main" id="{E69182AC-50CF-0544-92FD-F21557C2AD1C}"/>
                </a:ext>
              </a:extLst>
            </p:cNvPr>
            <p:cNvSpPr txBox="1"/>
            <p:nvPr/>
          </p:nvSpPr>
          <p:spPr>
            <a:xfrm>
              <a:off x="4952435" y="3798781"/>
              <a:ext cx="423331" cy="385257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lIns="0" r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1,2</a:t>
              </a:r>
            </a:p>
          </p:txBody>
        </p:sp>
      </p:grpSp>
      <p:grpSp>
        <p:nvGrpSpPr>
          <p:cNvPr id="63" name="Group 25">
            <a:extLst>
              <a:ext uri="{FF2B5EF4-FFF2-40B4-BE49-F238E27FC236}">
                <a16:creationId xmlns:a16="http://schemas.microsoft.com/office/drawing/2014/main" id="{6A4BF88A-30CF-3244-8F1E-50C3C7C941AA}"/>
              </a:ext>
            </a:extLst>
          </p:cNvPr>
          <p:cNvGrpSpPr/>
          <p:nvPr/>
        </p:nvGrpSpPr>
        <p:grpSpPr>
          <a:xfrm>
            <a:off x="6344864" y="3777678"/>
            <a:ext cx="346081" cy="885093"/>
            <a:chOff x="4950738" y="3797846"/>
            <a:chExt cx="426719" cy="1181032"/>
          </a:xfrm>
          <a:solidFill>
            <a:schemeClr val="accent3">
              <a:lumMod val="75000"/>
            </a:schemeClr>
          </a:solidFill>
        </p:grpSpPr>
        <p:sp>
          <p:nvSpPr>
            <p:cNvPr id="64" name="Rectangle 26">
              <a:extLst>
                <a:ext uri="{FF2B5EF4-FFF2-40B4-BE49-F238E27FC236}">
                  <a16:creationId xmlns:a16="http://schemas.microsoft.com/office/drawing/2014/main" id="{D67A82BE-DCA4-F14B-8D85-C4C60F9F0A15}"/>
                </a:ext>
              </a:extLst>
            </p:cNvPr>
            <p:cNvSpPr/>
            <p:nvPr/>
          </p:nvSpPr>
          <p:spPr bwMode="auto">
            <a:xfrm>
              <a:off x="4950738" y="3797846"/>
              <a:ext cx="426719" cy="1181032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5" name="TextBox 27">
              <a:extLst>
                <a:ext uri="{FF2B5EF4-FFF2-40B4-BE49-F238E27FC236}">
                  <a16:creationId xmlns:a16="http://schemas.microsoft.com/office/drawing/2014/main" id="{862AC6DF-0AED-FE48-A2EA-9EE892AA495F}"/>
                </a:ext>
              </a:extLst>
            </p:cNvPr>
            <p:cNvSpPr txBox="1"/>
            <p:nvPr/>
          </p:nvSpPr>
          <p:spPr>
            <a:xfrm>
              <a:off x="4952435" y="3798781"/>
              <a:ext cx="423331" cy="328547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lIns="0" r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1,4</a:t>
              </a:r>
            </a:p>
          </p:txBody>
        </p:sp>
      </p:grpSp>
      <p:grpSp>
        <p:nvGrpSpPr>
          <p:cNvPr id="66" name="Group 28">
            <a:extLst>
              <a:ext uri="{FF2B5EF4-FFF2-40B4-BE49-F238E27FC236}">
                <a16:creationId xmlns:a16="http://schemas.microsoft.com/office/drawing/2014/main" id="{03CF6026-482F-2447-9BBA-170CEFBC77EE}"/>
              </a:ext>
            </a:extLst>
          </p:cNvPr>
          <p:cNvGrpSpPr/>
          <p:nvPr/>
        </p:nvGrpSpPr>
        <p:grpSpPr>
          <a:xfrm>
            <a:off x="7265431" y="3911586"/>
            <a:ext cx="346081" cy="756432"/>
            <a:chOff x="4950738" y="3797846"/>
            <a:chExt cx="426719" cy="1181032"/>
          </a:xfrm>
          <a:solidFill>
            <a:schemeClr val="accent3">
              <a:lumMod val="75000"/>
            </a:schemeClr>
          </a:solidFill>
        </p:grpSpPr>
        <p:sp>
          <p:nvSpPr>
            <p:cNvPr id="67" name="Rectangle 29">
              <a:extLst>
                <a:ext uri="{FF2B5EF4-FFF2-40B4-BE49-F238E27FC236}">
                  <a16:creationId xmlns:a16="http://schemas.microsoft.com/office/drawing/2014/main" id="{C3EE4212-2B49-7E4F-BAF5-E0325EBF15A5}"/>
                </a:ext>
              </a:extLst>
            </p:cNvPr>
            <p:cNvSpPr/>
            <p:nvPr/>
          </p:nvSpPr>
          <p:spPr bwMode="auto">
            <a:xfrm>
              <a:off x="4950738" y="3797846"/>
              <a:ext cx="426719" cy="1181032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8" name="TextBox 30">
              <a:extLst>
                <a:ext uri="{FF2B5EF4-FFF2-40B4-BE49-F238E27FC236}">
                  <a16:creationId xmlns:a16="http://schemas.microsoft.com/office/drawing/2014/main" id="{843CEAF2-13A5-F644-9484-E2A943669C7A}"/>
                </a:ext>
              </a:extLst>
            </p:cNvPr>
            <p:cNvSpPr txBox="1"/>
            <p:nvPr/>
          </p:nvSpPr>
          <p:spPr>
            <a:xfrm>
              <a:off x="4952435" y="3798781"/>
              <a:ext cx="423331" cy="38443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lIns="0" r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1,3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72556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Rectangle 3">
            <a:extLst>
              <a:ext uri="{FF2B5EF4-FFF2-40B4-BE49-F238E27FC236}">
                <a16:creationId xmlns:a16="http://schemas.microsoft.com/office/drawing/2014/main" id="{420AA3CA-2FB0-F24F-A798-AB8D33B1E94A}"/>
              </a:ext>
            </a:extLst>
          </p:cNvPr>
          <p:cNvSpPr/>
          <p:nvPr/>
        </p:nvSpPr>
        <p:spPr bwMode="auto">
          <a:xfrm>
            <a:off x="3386083" y="2203676"/>
            <a:ext cx="4451623" cy="2447719"/>
          </a:xfrm>
          <a:prstGeom prst="rect">
            <a:avLst/>
          </a:prstGeom>
          <a:solidFill>
            <a:schemeClr val="accent3">
              <a:lumMod val="20000"/>
              <a:lumOff val="80000"/>
              <a:alpha val="54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441" tIns="8441" rIns="8441" bIns="8441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87485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738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12" name="Chart 4">
            <a:extLst>
              <a:ext uri="{FF2B5EF4-FFF2-40B4-BE49-F238E27FC236}">
                <a16:creationId xmlns:a16="http://schemas.microsoft.com/office/drawing/2014/main" id="{CB25D334-9814-E24A-850F-8C86CACA74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4816084"/>
              </p:ext>
            </p:extLst>
          </p:nvPr>
        </p:nvGraphicFramePr>
        <p:xfrm>
          <a:off x="789109" y="2036084"/>
          <a:ext cx="7272000" cy="295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el 2">
            <a:extLst>
              <a:ext uri="{FF2B5EF4-FFF2-40B4-BE49-F238E27FC236}">
                <a16:creationId xmlns:a16="http://schemas.microsoft.com/office/drawing/2014/main" id="{F85AA6C4-98C8-B74C-8D0D-1046326EB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Jährliche</a:t>
            </a:r>
            <a:r>
              <a:rPr lang="en-US"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Inzidenz</a:t>
            </a:r>
            <a:r>
              <a:rPr lang="en-US"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Hüftfrakturen</a:t>
            </a:r>
            <a:r>
              <a:rPr lang="en-US"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1600" dirty="0"/>
          </a:p>
        </p:txBody>
      </p:sp>
      <p:sp>
        <p:nvSpPr>
          <p:cNvPr id="88" name="Textplatzhalter 87">
            <a:extLst>
              <a:ext uri="{FF2B5EF4-FFF2-40B4-BE49-F238E27FC236}">
                <a16:creationId xmlns:a16="http://schemas.microsoft.com/office/drawing/2014/main" id="{4283685B-1A7E-E14B-9BB6-67565B96159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3401" y="6365177"/>
            <a:ext cx="3856227" cy="203133"/>
          </a:xfrm>
        </p:spPr>
        <p:txBody>
          <a:bodyPr/>
          <a:lstStyle/>
          <a:p>
            <a:r>
              <a:rPr lang="de-DE" dirty="0"/>
              <a:t>Adaptiert nach </a:t>
            </a:r>
            <a:r>
              <a:rPr lang="de-DE" dirty="0" err="1"/>
              <a:t>Bone</a:t>
            </a:r>
            <a:r>
              <a:rPr lang="de-DE" dirty="0"/>
              <a:t> HG, et al. Lancet Diabetes </a:t>
            </a:r>
            <a:r>
              <a:rPr lang="de-DE" dirty="0" err="1"/>
              <a:t>Endocrinol</a:t>
            </a:r>
            <a:r>
              <a:rPr lang="de-DE" dirty="0"/>
              <a:t>. 2017;5(7):513-523. </a:t>
            </a:r>
          </a:p>
        </p:txBody>
      </p:sp>
      <p:sp>
        <p:nvSpPr>
          <p:cNvPr id="100" name="Textplatzhalter 32">
            <a:extLst>
              <a:ext uri="{FF2B5EF4-FFF2-40B4-BE49-F238E27FC236}">
                <a16:creationId xmlns:a16="http://schemas.microsoft.com/office/drawing/2014/main" id="{F90DD44A-1D03-AA4A-B859-7FAA18ADADD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33401" y="1395413"/>
            <a:ext cx="7851911" cy="280987"/>
          </a:xfrm>
        </p:spPr>
        <p:txBody>
          <a:bodyPr/>
          <a:lstStyle/>
          <a:p>
            <a:r>
              <a:rPr lang="de-DE" b="1" dirty="0"/>
              <a:t>Hüftfrakturen</a:t>
            </a:r>
          </a:p>
        </p:txBody>
      </p:sp>
      <p:sp>
        <p:nvSpPr>
          <p:cNvPr id="101" name="Textplatzhalter 39">
            <a:extLst>
              <a:ext uri="{FF2B5EF4-FFF2-40B4-BE49-F238E27FC236}">
                <a16:creationId xmlns:a16="http://schemas.microsoft.com/office/drawing/2014/main" id="{5C840713-6CE3-B743-9C3F-40A87B185071}"/>
              </a:ext>
            </a:extLst>
          </p:cNvPr>
          <p:cNvSpPr txBox="1">
            <a:spLocks/>
          </p:cNvSpPr>
          <p:nvPr/>
        </p:nvSpPr>
        <p:spPr bwMode="auto">
          <a:xfrm rot="16200000" flipH="1">
            <a:off x="-685796" y="3352800"/>
            <a:ext cx="2819400" cy="381001"/>
          </a:xfrm>
          <a:prstGeom prst="hexagon">
            <a:avLst>
              <a:gd name="adj" fmla="val 52600"/>
              <a:gd name="vf" fmla="val 115470"/>
            </a:avLst>
          </a:prstGeom>
          <a:noFill/>
          <a:ln w="9525" cap="sq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1000">
                <a:solidFill>
                  <a:srgbClr val="51515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000">
                <a:solidFill>
                  <a:srgbClr val="515151"/>
                </a:solidFill>
                <a:latin typeface="+mn-lt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000">
                <a:solidFill>
                  <a:srgbClr val="515151"/>
                </a:solidFill>
                <a:latin typeface="+mn-lt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000">
                <a:solidFill>
                  <a:srgbClr val="515151"/>
                </a:solidFill>
                <a:latin typeface="+mn-lt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None/>
              <a:defRPr sz="10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kern="0"/>
              <a:t>Jährliche Frakturinzidenz  (%)</a:t>
            </a:r>
            <a:endParaRPr lang="de-DE" kern="0" dirty="0"/>
          </a:p>
        </p:txBody>
      </p:sp>
      <p:sp>
        <p:nvSpPr>
          <p:cNvPr id="102" name="Textplatzhalter 40">
            <a:extLst>
              <a:ext uri="{FF2B5EF4-FFF2-40B4-BE49-F238E27FC236}">
                <a16:creationId xmlns:a16="http://schemas.microsoft.com/office/drawing/2014/main" id="{8FB1156B-DAC1-884D-A10C-18C3B28709A2}"/>
              </a:ext>
            </a:extLst>
          </p:cNvPr>
          <p:cNvSpPr txBox="1">
            <a:spLocks/>
          </p:cNvSpPr>
          <p:nvPr/>
        </p:nvSpPr>
        <p:spPr bwMode="auto">
          <a:xfrm>
            <a:off x="1138238" y="4951413"/>
            <a:ext cx="7247074" cy="206375"/>
          </a:xfrm>
          <a:prstGeom prst="hexagon">
            <a:avLst>
              <a:gd name="adj" fmla="val 51585"/>
              <a:gd name="vf" fmla="val 115470"/>
            </a:avLst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1000">
                <a:solidFill>
                  <a:srgbClr val="51515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000">
                <a:solidFill>
                  <a:srgbClr val="515151"/>
                </a:solidFill>
                <a:latin typeface="+mn-lt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000">
                <a:solidFill>
                  <a:srgbClr val="515151"/>
                </a:solidFill>
                <a:latin typeface="+mn-lt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000">
                <a:solidFill>
                  <a:srgbClr val="515151"/>
                </a:solidFill>
                <a:latin typeface="+mn-lt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None/>
              <a:defRPr sz="10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kern="0"/>
              <a:t>Jahre</a:t>
            </a:r>
            <a:endParaRPr lang="de-DE" kern="0" dirty="0"/>
          </a:p>
        </p:txBody>
      </p:sp>
      <p:sp>
        <p:nvSpPr>
          <p:cNvPr id="103" name="Rectangle 4472">
            <a:extLst>
              <a:ext uri="{FF2B5EF4-FFF2-40B4-BE49-F238E27FC236}">
                <a16:creationId xmlns:a16="http://schemas.microsoft.com/office/drawing/2014/main" id="{9AF9AF7C-AAFC-FD4C-887C-254FDAF5A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7536" y="1828800"/>
            <a:ext cx="284797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FREEDOM</a:t>
            </a:r>
          </a:p>
        </p:txBody>
      </p:sp>
      <p:sp>
        <p:nvSpPr>
          <p:cNvPr id="104" name="Rectangle 4473">
            <a:extLst>
              <a:ext uri="{FF2B5EF4-FFF2-40B4-BE49-F238E27FC236}">
                <a16:creationId xmlns:a16="http://schemas.microsoft.com/office/drawing/2014/main" id="{652BC3C2-9EE3-B247-82D7-AE85E0FF2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3675" y="1828800"/>
            <a:ext cx="3156438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err="1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Verlängerung</a:t>
            </a: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5" name="Textplatzhalter 3">
            <a:extLst>
              <a:ext uri="{FF2B5EF4-FFF2-40B4-BE49-F238E27FC236}">
                <a16:creationId xmlns:a16="http://schemas.microsoft.com/office/drawing/2014/main" id="{80D4D111-A756-E547-96FA-BB56258CC7CA}"/>
              </a:ext>
            </a:extLst>
          </p:cNvPr>
          <p:cNvSpPr txBox="1">
            <a:spLocks/>
          </p:cNvSpPr>
          <p:nvPr/>
        </p:nvSpPr>
        <p:spPr bwMode="auto">
          <a:xfrm>
            <a:off x="6324600" y="6019800"/>
            <a:ext cx="2286000" cy="507933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>
                <a:lumMod val="50000"/>
                <a:lumOff val="50000"/>
              </a:srgbClr>
            </a:solidFill>
            <a:miter lim="800000"/>
            <a:headEnd/>
            <a:tailEnd/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800">
                <a:solidFill>
                  <a:srgbClr val="51515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800">
                <a:solidFill>
                  <a:srgbClr val="515151"/>
                </a:solidFill>
                <a:latin typeface="+mn-lt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800">
                <a:solidFill>
                  <a:srgbClr val="515151"/>
                </a:solidFill>
                <a:latin typeface="+mn-lt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800">
                <a:solidFill>
                  <a:srgbClr val="515151"/>
                </a:solidFill>
                <a:latin typeface="+mn-lt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None/>
              <a:defRPr sz="8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373545"/>
              </a:buClr>
              <a:buSzTx/>
              <a:buFont typeface="Wingdings" pitchFamily="2" charset="2"/>
              <a:buNone/>
              <a:tabLst/>
              <a:defRPr/>
            </a:pPr>
            <a:endParaRPr kumimoji="0" lang="de-DE" sz="800" b="0" i="0" u="none" strike="noStrike" kern="0" cap="none" spc="0" normalizeH="0" baseline="0" noProof="0">
              <a:ln>
                <a:noFill/>
              </a:ln>
              <a:solidFill>
                <a:srgbClr val="51515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06" name="Group 5">
            <a:extLst>
              <a:ext uri="{FF2B5EF4-FFF2-40B4-BE49-F238E27FC236}">
                <a16:creationId xmlns:a16="http://schemas.microsoft.com/office/drawing/2014/main" id="{AECDFF32-333B-D94A-8CD8-88904D24C976}"/>
              </a:ext>
            </a:extLst>
          </p:cNvPr>
          <p:cNvGrpSpPr>
            <a:grpSpLocks/>
          </p:cNvGrpSpPr>
          <p:nvPr/>
        </p:nvGrpSpPr>
        <p:grpSpPr bwMode="auto">
          <a:xfrm>
            <a:off x="6400799" y="6049523"/>
            <a:ext cx="2088173" cy="455736"/>
            <a:chOff x="754" y="1346"/>
            <a:chExt cx="1425" cy="311"/>
          </a:xfrm>
        </p:grpSpPr>
        <p:sp>
          <p:nvSpPr>
            <p:cNvPr id="107" name="Rectangle 6">
              <a:extLst>
                <a:ext uri="{FF2B5EF4-FFF2-40B4-BE49-F238E27FC236}">
                  <a16:creationId xmlns:a16="http://schemas.microsoft.com/office/drawing/2014/main" id="{1D60E6FA-A75C-EF4C-97DF-35214ED56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" y="1365"/>
              <a:ext cx="576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Placebo (n=3906)</a:t>
              </a:r>
            </a:p>
          </p:txBody>
        </p:sp>
        <p:sp>
          <p:nvSpPr>
            <p:cNvPr id="108" name="Rectangle 7">
              <a:extLst>
                <a:ext uri="{FF2B5EF4-FFF2-40B4-BE49-F238E27FC236}">
                  <a16:creationId xmlns:a16="http://schemas.microsoft.com/office/drawing/2014/main" id="{E0E2BE0E-E3AE-424A-B032-49078D9F65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" y="1544"/>
              <a:ext cx="1227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lvl="0"/>
              <a:r>
                <a:rPr lang="en-US" sz="8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Langzeit-Gruppe</a:t>
              </a:r>
              <a:r>
                <a:rPr lang="en-US" sz="8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8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Denosumab</a:t>
              </a:r>
              <a:r>
                <a:rPr lang="en-US" sz="8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(n=2343)</a:t>
              </a:r>
            </a:p>
          </p:txBody>
        </p:sp>
        <p:sp>
          <p:nvSpPr>
            <p:cNvPr id="109" name="Rectangle 8">
              <a:extLst>
                <a:ext uri="{FF2B5EF4-FFF2-40B4-BE49-F238E27FC236}">
                  <a16:creationId xmlns:a16="http://schemas.microsoft.com/office/drawing/2014/main" id="{2422008A-F0B6-8141-9F54-45180A2052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" y="1346"/>
              <a:ext cx="113" cy="11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8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0" name="Rectangle 9">
              <a:extLst>
                <a:ext uri="{FF2B5EF4-FFF2-40B4-BE49-F238E27FC236}">
                  <a16:creationId xmlns:a16="http://schemas.microsoft.com/office/drawing/2014/main" id="{A93352BD-CF2D-3D4A-BCF3-9B63A5D613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" y="1544"/>
              <a:ext cx="113" cy="113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8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113" name="Group 6">
            <a:extLst>
              <a:ext uri="{FF2B5EF4-FFF2-40B4-BE49-F238E27FC236}">
                <a16:creationId xmlns:a16="http://schemas.microsoft.com/office/drawing/2014/main" id="{B3171087-4426-5549-B91F-2DDEDD86E7EF}"/>
              </a:ext>
            </a:extLst>
          </p:cNvPr>
          <p:cNvGrpSpPr/>
          <p:nvPr/>
        </p:nvGrpSpPr>
        <p:grpSpPr>
          <a:xfrm>
            <a:off x="3542841" y="3429000"/>
            <a:ext cx="4328917" cy="1211720"/>
            <a:chOff x="3834946" y="3440439"/>
            <a:chExt cx="6031074" cy="1472421"/>
          </a:xfrm>
        </p:grpSpPr>
        <p:sp>
          <p:nvSpPr>
            <p:cNvPr id="114" name="Rectangle 7">
              <a:extLst>
                <a:ext uri="{FF2B5EF4-FFF2-40B4-BE49-F238E27FC236}">
                  <a16:creationId xmlns:a16="http://schemas.microsoft.com/office/drawing/2014/main" id="{E86893A3-0ADB-A643-A12A-ABB1B45D2986}"/>
                </a:ext>
              </a:extLst>
            </p:cNvPr>
            <p:cNvSpPr/>
            <p:nvPr/>
          </p:nvSpPr>
          <p:spPr bwMode="auto">
            <a:xfrm>
              <a:off x="3834946" y="4257801"/>
              <a:ext cx="328180" cy="645737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554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5" name="Rectangle 8">
              <a:extLst>
                <a:ext uri="{FF2B5EF4-FFF2-40B4-BE49-F238E27FC236}">
                  <a16:creationId xmlns:a16="http://schemas.microsoft.com/office/drawing/2014/main" id="{0DFB6FC1-6891-FD4E-8A53-F52777DB5427}"/>
                </a:ext>
              </a:extLst>
            </p:cNvPr>
            <p:cNvSpPr/>
            <p:nvPr/>
          </p:nvSpPr>
          <p:spPr bwMode="auto">
            <a:xfrm>
              <a:off x="4735948" y="4770826"/>
              <a:ext cx="328180" cy="137737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554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6" name="Rectangle 9">
              <a:extLst>
                <a:ext uri="{FF2B5EF4-FFF2-40B4-BE49-F238E27FC236}">
                  <a16:creationId xmlns:a16="http://schemas.microsoft.com/office/drawing/2014/main" id="{F2DC420D-7FC8-1142-BF14-8F45062C9FA8}"/>
                </a:ext>
              </a:extLst>
            </p:cNvPr>
            <p:cNvSpPr/>
            <p:nvPr/>
          </p:nvSpPr>
          <p:spPr bwMode="auto">
            <a:xfrm>
              <a:off x="5636950" y="4466317"/>
              <a:ext cx="328180" cy="438119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554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7" name="Rectangle 10">
              <a:extLst>
                <a:ext uri="{FF2B5EF4-FFF2-40B4-BE49-F238E27FC236}">
                  <a16:creationId xmlns:a16="http://schemas.microsoft.com/office/drawing/2014/main" id="{E3688A56-3C82-D24C-B490-4EA336B54526}"/>
                </a:ext>
              </a:extLst>
            </p:cNvPr>
            <p:cNvSpPr/>
            <p:nvPr/>
          </p:nvSpPr>
          <p:spPr bwMode="auto">
            <a:xfrm>
              <a:off x="6537952" y="4765804"/>
              <a:ext cx="328180" cy="137737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554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8" name="Rectangle 11">
              <a:extLst>
                <a:ext uri="{FF2B5EF4-FFF2-40B4-BE49-F238E27FC236}">
                  <a16:creationId xmlns:a16="http://schemas.microsoft.com/office/drawing/2014/main" id="{EEF37215-A99B-6540-985C-9464BC26106A}"/>
                </a:ext>
              </a:extLst>
            </p:cNvPr>
            <p:cNvSpPr/>
            <p:nvPr/>
          </p:nvSpPr>
          <p:spPr bwMode="auto">
            <a:xfrm>
              <a:off x="7442670" y="4377072"/>
              <a:ext cx="328180" cy="526467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554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9" name="TextBox 12">
              <a:extLst>
                <a:ext uri="{FF2B5EF4-FFF2-40B4-BE49-F238E27FC236}">
                  <a16:creationId xmlns:a16="http://schemas.microsoft.com/office/drawing/2014/main" id="{D8A3B93A-19F4-2841-AD04-8D88536E067E}"/>
                </a:ext>
              </a:extLst>
            </p:cNvPr>
            <p:cNvSpPr txBox="1"/>
            <p:nvPr/>
          </p:nvSpPr>
          <p:spPr>
            <a:xfrm>
              <a:off x="4849887" y="4528143"/>
              <a:ext cx="556221" cy="246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69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0,1</a:t>
              </a:r>
              <a:endParaRPr kumimoji="0" sz="9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0" name="TextBox 13">
              <a:extLst>
                <a:ext uri="{FF2B5EF4-FFF2-40B4-BE49-F238E27FC236}">
                  <a16:creationId xmlns:a16="http://schemas.microsoft.com/office/drawing/2014/main" id="{2B96744E-7392-7D43-92E8-077746F78B9E}"/>
                </a:ext>
              </a:extLst>
            </p:cNvPr>
            <p:cNvSpPr txBox="1"/>
            <p:nvPr/>
          </p:nvSpPr>
          <p:spPr>
            <a:xfrm>
              <a:off x="3883451" y="4032365"/>
              <a:ext cx="612989" cy="2390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23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0,2</a:t>
              </a:r>
              <a:endParaRPr kumimoji="0" sz="92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1" name="TextBox 14">
              <a:extLst>
                <a:ext uri="{FF2B5EF4-FFF2-40B4-BE49-F238E27FC236}">
                  <a16:creationId xmlns:a16="http://schemas.microsoft.com/office/drawing/2014/main" id="{6ACB87D6-6553-ED41-B04C-3C5F1DD3DD7C}"/>
                </a:ext>
              </a:extLst>
            </p:cNvPr>
            <p:cNvSpPr txBox="1"/>
            <p:nvPr/>
          </p:nvSpPr>
          <p:spPr>
            <a:xfrm>
              <a:off x="5721969" y="4216821"/>
              <a:ext cx="549389" cy="246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69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0,2</a:t>
              </a:r>
              <a:endParaRPr kumimoji="0" sz="9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2" name="TextBox 15">
              <a:extLst>
                <a:ext uri="{FF2B5EF4-FFF2-40B4-BE49-F238E27FC236}">
                  <a16:creationId xmlns:a16="http://schemas.microsoft.com/office/drawing/2014/main" id="{3042CDA8-646C-AC40-A7B8-2747BB9AC93C}"/>
                </a:ext>
              </a:extLst>
            </p:cNvPr>
            <p:cNvSpPr txBox="1"/>
            <p:nvPr/>
          </p:nvSpPr>
          <p:spPr>
            <a:xfrm>
              <a:off x="6630591" y="4531989"/>
              <a:ext cx="584809" cy="246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69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0,1</a:t>
              </a:r>
              <a:endParaRPr kumimoji="0" sz="9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3" name="TextBox 16">
              <a:extLst>
                <a:ext uri="{FF2B5EF4-FFF2-40B4-BE49-F238E27FC236}">
                  <a16:creationId xmlns:a16="http://schemas.microsoft.com/office/drawing/2014/main" id="{9AC81FBC-BB1C-AB4F-B3A0-B39BD8CA6586}"/>
                </a:ext>
              </a:extLst>
            </p:cNvPr>
            <p:cNvSpPr txBox="1"/>
            <p:nvPr/>
          </p:nvSpPr>
          <p:spPr>
            <a:xfrm>
              <a:off x="7529512" y="4130005"/>
              <a:ext cx="588060" cy="246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69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0,2</a:t>
              </a:r>
              <a:endParaRPr kumimoji="0" sz="9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4" name="TextBox 17">
              <a:extLst>
                <a:ext uri="{FF2B5EF4-FFF2-40B4-BE49-F238E27FC236}">
                  <a16:creationId xmlns:a16="http://schemas.microsoft.com/office/drawing/2014/main" id="{7AFF3FC9-62A1-8F46-8741-A671B2B02C1F}"/>
                </a:ext>
              </a:extLst>
            </p:cNvPr>
            <p:cNvSpPr txBox="1"/>
            <p:nvPr/>
          </p:nvSpPr>
          <p:spPr>
            <a:xfrm>
              <a:off x="8183295" y="4651965"/>
              <a:ext cx="588060" cy="246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69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0,0</a:t>
              </a:r>
              <a:endParaRPr kumimoji="0" sz="9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5" name="Rectangle 18">
              <a:extLst>
                <a:ext uri="{FF2B5EF4-FFF2-40B4-BE49-F238E27FC236}">
                  <a16:creationId xmlns:a16="http://schemas.microsoft.com/office/drawing/2014/main" id="{5CD21D10-DD7A-1B46-93DD-FE0D866A306B}"/>
                </a:ext>
              </a:extLst>
            </p:cNvPr>
            <p:cNvSpPr/>
            <p:nvPr/>
          </p:nvSpPr>
          <p:spPr bwMode="auto">
            <a:xfrm>
              <a:off x="9191114" y="3670775"/>
              <a:ext cx="328180" cy="1242085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441" tIns="8441" rIns="8441" bIns="8441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7485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554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6" name="TextBox 19">
              <a:extLst>
                <a:ext uri="{FF2B5EF4-FFF2-40B4-BE49-F238E27FC236}">
                  <a16:creationId xmlns:a16="http://schemas.microsoft.com/office/drawing/2014/main" id="{46EDC42B-4D69-3A4A-A9C6-3D4E41AFBEAC}"/>
                </a:ext>
              </a:extLst>
            </p:cNvPr>
            <p:cNvSpPr txBox="1"/>
            <p:nvPr/>
          </p:nvSpPr>
          <p:spPr>
            <a:xfrm>
              <a:off x="9277960" y="3440439"/>
              <a:ext cx="588060" cy="246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69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0,4</a:t>
              </a:r>
              <a:endParaRPr kumimoji="0" sz="9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127" name="Group 21">
            <a:extLst>
              <a:ext uri="{FF2B5EF4-FFF2-40B4-BE49-F238E27FC236}">
                <a16:creationId xmlns:a16="http://schemas.microsoft.com/office/drawing/2014/main" id="{ACE7796E-F780-444E-94DF-4617792428D0}"/>
              </a:ext>
            </a:extLst>
          </p:cNvPr>
          <p:cNvGrpSpPr/>
          <p:nvPr/>
        </p:nvGrpSpPr>
        <p:grpSpPr>
          <a:xfrm>
            <a:off x="1585341" y="2711023"/>
            <a:ext cx="121200" cy="1150046"/>
            <a:chOff x="9685020" y="457200"/>
            <a:chExt cx="137160" cy="689344"/>
          </a:xfrm>
        </p:grpSpPr>
        <p:cxnSp>
          <p:nvCxnSpPr>
            <p:cNvPr id="128" name="Straight Connector 22">
              <a:extLst>
                <a:ext uri="{FF2B5EF4-FFF2-40B4-BE49-F238E27FC236}">
                  <a16:creationId xmlns:a16="http://schemas.microsoft.com/office/drawing/2014/main" id="{59DFB98B-503E-FE44-82F9-717709DC7781}"/>
                </a:ext>
              </a:extLst>
            </p:cNvPr>
            <p:cNvCxnSpPr/>
            <p:nvPr/>
          </p:nvCxnSpPr>
          <p:spPr bwMode="auto">
            <a:xfrm>
              <a:off x="9753600" y="457200"/>
              <a:ext cx="0" cy="68580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Straight Connector 23">
              <a:extLst>
                <a:ext uri="{FF2B5EF4-FFF2-40B4-BE49-F238E27FC236}">
                  <a16:creationId xmlns:a16="http://schemas.microsoft.com/office/drawing/2014/main" id="{DE5A1D6C-D1E9-E347-86FF-E8791BA38A1E}"/>
                </a:ext>
              </a:extLst>
            </p:cNvPr>
            <p:cNvCxnSpPr/>
            <p:nvPr/>
          </p:nvCxnSpPr>
          <p:spPr bwMode="auto">
            <a:xfrm>
              <a:off x="9685020" y="457200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0" name="Straight Connector 24">
              <a:extLst>
                <a:ext uri="{FF2B5EF4-FFF2-40B4-BE49-F238E27FC236}">
                  <a16:creationId xmlns:a16="http://schemas.microsoft.com/office/drawing/2014/main" id="{24B22B75-4A0B-1C45-A384-5A51CC269226}"/>
                </a:ext>
              </a:extLst>
            </p:cNvPr>
            <p:cNvCxnSpPr/>
            <p:nvPr/>
          </p:nvCxnSpPr>
          <p:spPr bwMode="auto">
            <a:xfrm>
              <a:off x="9685020" y="1146544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1" name="Group 25">
            <a:extLst>
              <a:ext uri="{FF2B5EF4-FFF2-40B4-BE49-F238E27FC236}">
                <a16:creationId xmlns:a16="http://schemas.microsoft.com/office/drawing/2014/main" id="{80C62EF2-A791-714E-8B1C-90D178240136}"/>
              </a:ext>
            </a:extLst>
          </p:cNvPr>
          <p:cNvGrpSpPr/>
          <p:nvPr/>
        </p:nvGrpSpPr>
        <p:grpSpPr>
          <a:xfrm>
            <a:off x="1842748" y="3519453"/>
            <a:ext cx="121200" cy="836076"/>
            <a:chOff x="9685020" y="457200"/>
            <a:chExt cx="137160" cy="689344"/>
          </a:xfrm>
        </p:grpSpPr>
        <p:cxnSp>
          <p:nvCxnSpPr>
            <p:cNvPr id="132" name="Straight Connector 26">
              <a:extLst>
                <a:ext uri="{FF2B5EF4-FFF2-40B4-BE49-F238E27FC236}">
                  <a16:creationId xmlns:a16="http://schemas.microsoft.com/office/drawing/2014/main" id="{062EE97E-7173-F148-B45F-3939A7A2F7E0}"/>
                </a:ext>
              </a:extLst>
            </p:cNvPr>
            <p:cNvCxnSpPr/>
            <p:nvPr/>
          </p:nvCxnSpPr>
          <p:spPr bwMode="auto">
            <a:xfrm>
              <a:off x="9753600" y="457200"/>
              <a:ext cx="0" cy="68580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3" name="Straight Connector 27">
              <a:extLst>
                <a:ext uri="{FF2B5EF4-FFF2-40B4-BE49-F238E27FC236}">
                  <a16:creationId xmlns:a16="http://schemas.microsoft.com/office/drawing/2014/main" id="{38BCAD79-395E-2A4D-9F6E-8A94A7CC3598}"/>
                </a:ext>
              </a:extLst>
            </p:cNvPr>
            <p:cNvCxnSpPr/>
            <p:nvPr/>
          </p:nvCxnSpPr>
          <p:spPr bwMode="auto">
            <a:xfrm>
              <a:off x="9685020" y="457200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4" name="Straight Connector 28">
              <a:extLst>
                <a:ext uri="{FF2B5EF4-FFF2-40B4-BE49-F238E27FC236}">
                  <a16:creationId xmlns:a16="http://schemas.microsoft.com/office/drawing/2014/main" id="{FE26D176-9E22-F043-92A0-043D18A48986}"/>
                </a:ext>
              </a:extLst>
            </p:cNvPr>
            <p:cNvCxnSpPr/>
            <p:nvPr/>
          </p:nvCxnSpPr>
          <p:spPr bwMode="auto">
            <a:xfrm>
              <a:off x="9685020" y="1146544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5" name="Group 29">
            <a:extLst>
              <a:ext uri="{FF2B5EF4-FFF2-40B4-BE49-F238E27FC236}">
                <a16:creationId xmlns:a16="http://schemas.microsoft.com/office/drawing/2014/main" id="{48CE858C-F597-F840-94B6-34E3F462BA39}"/>
              </a:ext>
            </a:extLst>
          </p:cNvPr>
          <p:cNvGrpSpPr/>
          <p:nvPr/>
        </p:nvGrpSpPr>
        <p:grpSpPr>
          <a:xfrm>
            <a:off x="2236633" y="3270335"/>
            <a:ext cx="121200" cy="959734"/>
            <a:chOff x="9685020" y="457200"/>
            <a:chExt cx="137160" cy="689344"/>
          </a:xfrm>
        </p:grpSpPr>
        <p:cxnSp>
          <p:nvCxnSpPr>
            <p:cNvPr id="136" name="Straight Connector 30">
              <a:extLst>
                <a:ext uri="{FF2B5EF4-FFF2-40B4-BE49-F238E27FC236}">
                  <a16:creationId xmlns:a16="http://schemas.microsoft.com/office/drawing/2014/main" id="{7513A5AE-CF32-DF49-9D40-C6B65EC762ED}"/>
                </a:ext>
              </a:extLst>
            </p:cNvPr>
            <p:cNvCxnSpPr/>
            <p:nvPr/>
          </p:nvCxnSpPr>
          <p:spPr bwMode="auto">
            <a:xfrm>
              <a:off x="9753600" y="457200"/>
              <a:ext cx="0" cy="68580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7" name="Straight Connector 31">
              <a:extLst>
                <a:ext uri="{FF2B5EF4-FFF2-40B4-BE49-F238E27FC236}">
                  <a16:creationId xmlns:a16="http://schemas.microsoft.com/office/drawing/2014/main" id="{7E672EA8-9B3D-614D-91D0-B7EA3F15D3DB}"/>
                </a:ext>
              </a:extLst>
            </p:cNvPr>
            <p:cNvCxnSpPr/>
            <p:nvPr/>
          </p:nvCxnSpPr>
          <p:spPr bwMode="auto">
            <a:xfrm>
              <a:off x="9685020" y="457200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8" name="Straight Connector 32">
              <a:extLst>
                <a:ext uri="{FF2B5EF4-FFF2-40B4-BE49-F238E27FC236}">
                  <a16:creationId xmlns:a16="http://schemas.microsoft.com/office/drawing/2014/main" id="{77D8DE1F-5C60-6348-8F58-E5FEF4F90DBC}"/>
                </a:ext>
              </a:extLst>
            </p:cNvPr>
            <p:cNvCxnSpPr/>
            <p:nvPr/>
          </p:nvCxnSpPr>
          <p:spPr bwMode="auto">
            <a:xfrm>
              <a:off x="9685020" y="1146544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9" name="Group 33">
            <a:extLst>
              <a:ext uri="{FF2B5EF4-FFF2-40B4-BE49-F238E27FC236}">
                <a16:creationId xmlns:a16="http://schemas.microsoft.com/office/drawing/2014/main" id="{3DF37B3F-E369-2846-9BA2-B88C69807B2A}"/>
              </a:ext>
            </a:extLst>
          </p:cNvPr>
          <p:cNvGrpSpPr/>
          <p:nvPr/>
        </p:nvGrpSpPr>
        <p:grpSpPr>
          <a:xfrm>
            <a:off x="2876149" y="3542842"/>
            <a:ext cx="121200" cy="879108"/>
            <a:chOff x="9685020" y="457200"/>
            <a:chExt cx="137160" cy="689344"/>
          </a:xfrm>
        </p:grpSpPr>
        <p:cxnSp>
          <p:nvCxnSpPr>
            <p:cNvPr id="140" name="Straight Connector 34">
              <a:extLst>
                <a:ext uri="{FF2B5EF4-FFF2-40B4-BE49-F238E27FC236}">
                  <a16:creationId xmlns:a16="http://schemas.microsoft.com/office/drawing/2014/main" id="{4A4FC01B-843C-E64C-9C7C-CF43654D9B31}"/>
                </a:ext>
              </a:extLst>
            </p:cNvPr>
            <p:cNvCxnSpPr/>
            <p:nvPr/>
          </p:nvCxnSpPr>
          <p:spPr bwMode="auto">
            <a:xfrm>
              <a:off x="9753600" y="457200"/>
              <a:ext cx="0" cy="68580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Straight Connector 35">
              <a:extLst>
                <a:ext uri="{FF2B5EF4-FFF2-40B4-BE49-F238E27FC236}">
                  <a16:creationId xmlns:a16="http://schemas.microsoft.com/office/drawing/2014/main" id="{FE3864D8-9330-6C4C-AE04-B5655DF0459D}"/>
                </a:ext>
              </a:extLst>
            </p:cNvPr>
            <p:cNvCxnSpPr/>
            <p:nvPr/>
          </p:nvCxnSpPr>
          <p:spPr bwMode="auto">
            <a:xfrm>
              <a:off x="9685020" y="457200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2" name="Straight Connector 36">
              <a:extLst>
                <a:ext uri="{FF2B5EF4-FFF2-40B4-BE49-F238E27FC236}">
                  <a16:creationId xmlns:a16="http://schemas.microsoft.com/office/drawing/2014/main" id="{171F3DF5-B3E4-964A-B9A4-B02EF83875B4}"/>
                </a:ext>
              </a:extLst>
            </p:cNvPr>
            <p:cNvCxnSpPr/>
            <p:nvPr/>
          </p:nvCxnSpPr>
          <p:spPr bwMode="auto">
            <a:xfrm>
              <a:off x="9685020" y="1146544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3" name="Group 37">
            <a:extLst>
              <a:ext uri="{FF2B5EF4-FFF2-40B4-BE49-F238E27FC236}">
                <a16:creationId xmlns:a16="http://schemas.microsoft.com/office/drawing/2014/main" id="{FC3CA523-91A4-2D4E-9E80-E124CD94F91B}"/>
              </a:ext>
            </a:extLst>
          </p:cNvPr>
          <p:cNvGrpSpPr/>
          <p:nvPr/>
        </p:nvGrpSpPr>
        <p:grpSpPr>
          <a:xfrm>
            <a:off x="3118196" y="3392708"/>
            <a:ext cx="121200" cy="936992"/>
            <a:chOff x="9685020" y="457200"/>
            <a:chExt cx="137160" cy="689344"/>
          </a:xfrm>
        </p:grpSpPr>
        <p:cxnSp>
          <p:nvCxnSpPr>
            <p:cNvPr id="144" name="Straight Connector 38">
              <a:extLst>
                <a:ext uri="{FF2B5EF4-FFF2-40B4-BE49-F238E27FC236}">
                  <a16:creationId xmlns:a16="http://schemas.microsoft.com/office/drawing/2014/main" id="{79CB2CDB-2F15-5146-996D-DB8E235401C5}"/>
                </a:ext>
              </a:extLst>
            </p:cNvPr>
            <p:cNvCxnSpPr/>
            <p:nvPr/>
          </p:nvCxnSpPr>
          <p:spPr bwMode="auto">
            <a:xfrm>
              <a:off x="9753600" y="457200"/>
              <a:ext cx="0" cy="68580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5" name="Straight Connector 39">
              <a:extLst>
                <a:ext uri="{FF2B5EF4-FFF2-40B4-BE49-F238E27FC236}">
                  <a16:creationId xmlns:a16="http://schemas.microsoft.com/office/drawing/2014/main" id="{0E0A3F4D-954F-BC45-9C3F-578E921C0799}"/>
                </a:ext>
              </a:extLst>
            </p:cNvPr>
            <p:cNvCxnSpPr/>
            <p:nvPr/>
          </p:nvCxnSpPr>
          <p:spPr bwMode="auto">
            <a:xfrm>
              <a:off x="9685020" y="457200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Straight Connector 40">
              <a:extLst>
                <a:ext uri="{FF2B5EF4-FFF2-40B4-BE49-F238E27FC236}">
                  <a16:creationId xmlns:a16="http://schemas.microsoft.com/office/drawing/2014/main" id="{3981E187-8096-5543-AF94-2FF3A53D795F}"/>
                </a:ext>
              </a:extLst>
            </p:cNvPr>
            <p:cNvCxnSpPr/>
            <p:nvPr/>
          </p:nvCxnSpPr>
          <p:spPr bwMode="auto">
            <a:xfrm>
              <a:off x="9685020" y="1146544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7" name="Group 41">
            <a:extLst>
              <a:ext uri="{FF2B5EF4-FFF2-40B4-BE49-F238E27FC236}">
                <a16:creationId xmlns:a16="http://schemas.microsoft.com/office/drawing/2014/main" id="{1C576633-B3B7-D745-9CE8-C681BD407B1D}"/>
              </a:ext>
            </a:extLst>
          </p:cNvPr>
          <p:cNvGrpSpPr/>
          <p:nvPr/>
        </p:nvGrpSpPr>
        <p:grpSpPr>
          <a:xfrm>
            <a:off x="2484127" y="4201660"/>
            <a:ext cx="121200" cy="449070"/>
            <a:chOff x="9685020" y="457200"/>
            <a:chExt cx="137160" cy="685800"/>
          </a:xfrm>
        </p:grpSpPr>
        <p:cxnSp>
          <p:nvCxnSpPr>
            <p:cNvPr id="148" name="Straight Connector 42">
              <a:extLst>
                <a:ext uri="{FF2B5EF4-FFF2-40B4-BE49-F238E27FC236}">
                  <a16:creationId xmlns:a16="http://schemas.microsoft.com/office/drawing/2014/main" id="{7751BCCF-8670-5D48-AC06-D046BB045F2B}"/>
                </a:ext>
              </a:extLst>
            </p:cNvPr>
            <p:cNvCxnSpPr/>
            <p:nvPr/>
          </p:nvCxnSpPr>
          <p:spPr bwMode="auto">
            <a:xfrm>
              <a:off x="9753600" y="457200"/>
              <a:ext cx="0" cy="68580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Straight Connector 43">
              <a:extLst>
                <a:ext uri="{FF2B5EF4-FFF2-40B4-BE49-F238E27FC236}">
                  <a16:creationId xmlns:a16="http://schemas.microsoft.com/office/drawing/2014/main" id="{26522F1E-2121-BE49-9608-FB44DD46A385}"/>
                </a:ext>
              </a:extLst>
            </p:cNvPr>
            <p:cNvCxnSpPr/>
            <p:nvPr/>
          </p:nvCxnSpPr>
          <p:spPr bwMode="auto">
            <a:xfrm>
              <a:off x="9685020" y="457200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0" name="Group 44">
            <a:extLst>
              <a:ext uri="{FF2B5EF4-FFF2-40B4-BE49-F238E27FC236}">
                <a16:creationId xmlns:a16="http://schemas.microsoft.com/office/drawing/2014/main" id="{345B1AAA-98DB-F74A-AE32-42D90294A9A4}"/>
              </a:ext>
            </a:extLst>
          </p:cNvPr>
          <p:cNvGrpSpPr/>
          <p:nvPr/>
        </p:nvGrpSpPr>
        <p:grpSpPr>
          <a:xfrm>
            <a:off x="3599727" y="3601362"/>
            <a:ext cx="121200" cy="961256"/>
            <a:chOff x="9685020" y="457200"/>
            <a:chExt cx="137160" cy="689344"/>
          </a:xfrm>
        </p:grpSpPr>
        <p:cxnSp>
          <p:nvCxnSpPr>
            <p:cNvPr id="151" name="Straight Connector 45">
              <a:extLst>
                <a:ext uri="{FF2B5EF4-FFF2-40B4-BE49-F238E27FC236}">
                  <a16:creationId xmlns:a16="http://schemas.microsoft.com/office/drawing/2014/main" id="{9872596D-3914-884D-920A-E1F19D1B57FB}"/>
                </a:ext>
              </a:extLst>
            </p:cNvPr>
            <p:cNvCxnSpPr/>
            <p:nvPr/>
          </p:nvCxnSpPr>
          <p:spPr bwMode="auto">
            <a:xfrm>
              <a:off x="9753600" y="457200"/>
              <a:ext cx="0" cy="68580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2" name="Straight Connector 46">
              <a:extLst>
                <a:ext uri="{FF2B5EF4-FFF2-40B4-BE49-F238E27FC236}">
                  <a16:creationId xmlns:a16="http://schemas.microsoft.com/office/drawing/2014/main" id="{CC856F3E-2437-B042-8254-2F7E88EC9FEB}"/>
                </a:ext>
              </a:extLst>
            </p:cNvPr>
            <p:cNvCxnSpPr/>
            <p:nvPr/>
          </p:nvCxnSpPr>
          <p:spPr bwMode="auto">
            <a:xfrm>
              <a:off x="9685020" y="457200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3" name="Straight Connector 47">
              <a:extLst>
                <a:ext uri="{FF2B5EF4-FFF2-40B4-BE49-F238E27FC236}">
                  <a16:creationId xmlns:a16="http://schemas.microsoft.com/office/drawing/2014/main" id="{94B5FD9D-B08D-F246-A872-6C9664CA3E01}"/>
                </a:ext>
              </a:extLst>
            </p:cNvPr>
            <p:cNvCxnSpPr/>
            <p:nvPr/>
          </p:nvCxnSpPr>
          <p:spPr bwMode="auto">
            <a:xfrm>
              <a:off x="9685020" y="1146544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4" name="Group 48">
            <a:extLst>
              <a:ext uri="{FF2B5EF4-FFF2-40B4-BE49-F238E27FC236}">
                <a16:creationId xmlns:a16="http://schemas.microsoft.com/office/drawing/2014/main" id="{78715489-6904-DE40-98B8-65B1467A6A17}"/>
              </a:ext>
            </a:extLst>
          </p:cNvPr>
          <p:cNvGrpSpPr/>
          <p:nvPr/>
        </p:nvGrpSpPr>
        <p:grpSpPr>
          <a:xfrm>
            <a:off x="4246234" y="4310096"/>
            <a:ext cx="121200" cy="317243"/>
            <a:chOff x="9685020" y="457200"/>
            <a:chExt cx="137160" cy="685800"/>
          </a:xfrm>
        </p:grpSpPr>
        <p:cxnSp>
          <p:nvCxnSpPr>
            <p:cNvPr id="155" name="Straight Connector 49">
              <a:extLst>
                <a:ext uri="{FF2B5EF4-FFF2-40B4-BE49-F238E27FC236}">
                  <a16:creationId xmlns:a16="http://schemas.microsoft.com/office/drawing/2014/main" id="{E933EC8F-B055-1849-B178-AB1C2D20CB32}"/>
                </a:ext>
              </a:extLst>
            </p:cNvPr>
            <p:cNvCxnSpPr/>
            <p:nvPr/>
          </p:nvCxnSpPr>
          <p:spPr bwMode="auto">
            <a:xfrm>
              <a:off x="9753600" y="457200"/>
              <a:ext cx="0" cy="68580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6" name="Straight Connector 50">
              <a:extLst>
                <a:ext uri="{FF2B5EF4-FFF2-40B4-BE49-F238E27FC236}">
                  <a16:creationId xmlns:a16="http://schemas.microsoft.com/office/drawing/2014/main" id="{F55C3A9B-1CD0-164E-A221-73D473F45B27}"/>
                </a:ext>
              </a:extLst>
            </p:cNvPr>
            <p:cNvCxnSpPr/>
            <p:nvPr/>
          </p:nvCxnSpPr>
          <p:spPr bwMode="auto">
            <a:xfrm>
              <a:off x="9685020" y="457200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7" name="Group 51">
            <a:extLst>
              <a:ext uri="{FF2B5EF4-FFF2-40B4-BE49-F238E27FC236}">
                <a16:creationId xmlns:a16="http://schemas.microsoft.com/office/drawing/2014/main" id="{1B1591ED-E675-0947-88A4-7A1C715A085C}"/>
              </a:ext>
            </a:extLst>
          </p:cNvPr>
          <p:cNvGrpSpPr/>
          <p:nvPr/>
        </p:nvGrpSpPr>
        <p:grpSpPr>
          <a:xfrm>
            <a:off x="4884255" y="3819706"/>
            <a:ext cx="121200" cy="804349"/>
            <a:chOff x="9685020" y="457200"/>
            <a:chExt cx="137160" cy="685800"/>
          </a:xfrm>
        </p:grpSpPr>
        <p:cxnSp>
          <p:nvCxnSpPr>
            <p:cNvPr id="158" name="Straight Connector 52">
              <a:extLst>
                <a:ext uri="{FF2B5EF4-FFF2-40B4-BE49-F238E27FC236}">
                  <a16:creationId xmlns:a16="http://schemas.microsoft.com/office/drawing/2014/main" id="{78A7C9E1-1B19-1B43-AA46-07670F897F55}"/>
                </a:ext>
              </a:extLst>
            </p:cNvPr>
            <p:cNvCxnSpPr/>
            <p:nvPr/>
          </p:nvCxnSpPr>
          <p:spPr bwMode="auto">
            <a:xfrm>
              <a:off x="9753600" y="457200"/>
              <a:ext cx="0" cy="68580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53">
              <a:extLst>
                <a:ext uri="{FF2B5EF4-FFF2-40B4-BE49-F238E27FC236}">
                  <a16:creationId xmlns:a16="http://schemas.microsoft.com/office/drawing/2014/main" id="{A867884D-4198-9E41-AF5D-207D73700F46}"/>
                </a:ext>
              </a:extLst>
            </p:cNvPr>
            <p:cNvCxnSpPr/>
            <p:nvPr/>
          </p:nvCxnSpPr>
          <p:spPr bwMode="auto">
            <a:xfrm>
              <a:off x="9685020" y="457200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0" name="Group 54">
            <a:extLst>
              <a:ext uri="{FF2B5EF4-FFF2-40B4-BE49-F238E27FC236}">
                <a16:creationId xmlns:a16="http://schemas.microsoft.com/office/drawing/2014/main" id="{AEB3D57F-1BE1-B348-9BC0-43C6A3F71E1A}"/>
              </a:ext>
            </a:extLst>
          </p:cNvPr>
          <p:cNvGrpSpPr/>
          <p:nvPr/>
        </p:nvGrpSpPr>
        <p:grpSpPr>
          <a:xfrm>
            <a:off x="5552803" y="4237675"/>
            <a:ext cx="121200" cy="390117"/>
            <a:chOff x="9685020" y="457200"/>
            <a:chExt cx="137160" cy="685800"/>
          </a:xfrm>
        </p:grpSpPr>
        <p:cxnSp>
          <p:nvCxnSpPr>
            <p:cNvPr id="161" name="Straight Connector 55">
              <a:extLst>
                <a:ext uri="{FF2B5EF4-FFF2-40B4-BE49-F238E27FC236}">
                  <a16:creationId xmlns:a16="http://schemas.microsoft.com/office/drawing/2014/main" id="{9A66D69B-5E2D-9145-9C09-02CA835332DD}"/>
                </a:ext>
              </a:extLst>
            </p:cNvPr>
            <p:cNvCxnSpPr/>
            <p:nvPr/>
          </p:nvCxnSpPr>
          <p:spPr bwMode="auto">
            <a:xfrm>
              <a:off x="9753600" y="457200"/>
              <a:ext cx="0" cy="68580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56">
              <a:extLst>
                <a:ext uri="{FF2B5EF4-FFF2-40B4-BE49-F238E27FC236}">
                  <a16:creationId xmlns:a16="http://schemas.microsoft.com/office/drawing/2014/main" id="{378FD5B5-60B8-3D44-8D4E-E3254EA0F9E4}"/>
                </a:ext>
              </a:extLst>
            </p:cNvPr>
            <p:cNvCxnSpPr/>
            <p:nvPr/>
          </p:nvCxnSpPr>
          <p:spPr bwMode="auto">
            <a:xfrm>
              <a:off x="9685020" y="457200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3" name="Group 57">
            <a:extLst>
              <a:ext uri="{FF2B5EF4-FFF2-40B4-BE49-F238E27FC236}">
                <a16:creationId xmlns:a16="http://schemas.microsoft.com/office/drawing/2014/main" id="{DED0F85A-C4F0-864D-B82A-1E02CF776233}"/>
              </a:ext>
            </a:extLst>
          </p:cNvPr>
          <p:cNvGrpSpPr/>
          <p:nvPr/>
        </p:nvGrpSpPr>
        <p:grpSpPr>
          <a:xfrm>
            <a:off x="6188820" y="3700662"/>
            <a:ext cx="121200" cy="927083"/>
            <a:chOff x="9685020" y="457200"/>
            <a:chExt cx="137160" cy="685800"/>
          </a:xfrm>
        </p:grpSpPr>
        <p:cxnSp>
          <p:nvCxnSpPr>
            <p:cNvPr id="164" name="Straight Connector 58">
              <a:extLst>
                <a:ext uri="{FF2B5EF4-FFF2-40B4-BE49-F238E27FC236}">
                  <a16:creationId xmlns:a16="http://schemas.microsoft.com/office/drawing/2014/main" id="{0633BC03-0FDE-E648-BF93-9EF982FABFFC}"/>
                </a:ext>
              </a:extLst>
            </p:cNvPr>
            <p:cNvCxnSpPr/>
            <p:nvPr/>
          </p:nvCxnSpPr>
          <p:spPr bwMode="auto">
            <a:xfrm>
              <a:off x="9753600" y="457200"/>
              <a:ext cx="0" cy="68580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5" name="Straight Connector 59">
              <a:extLst>
                <a:ext uri="{FF2B5EF4-FFF2-40B4-BE49-F238E27FC236}">
                  <a16:creationId xmlns:a16="http://schemas.microsoft.com/office/drawing/2014/main" id="{4E734FAD-822D-FD4C-BB22-EF5A536E156F}"/>
                </a:ext>
              </a:extLst>
            </p:cNvPr>
            <p:cNvCxnSpPr/>
            <p:nvPr/>
          </p:nvCxnSpPr>
          <p:spPr bwMode="auto">
            <a:xfrm>
              <a:off x="9685020" y="457200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6" name="Group 60">
            <a:extLst>
              <a:ext uri="{FF2B5EF4-FFF2-40B4-BE49-F238E27FC236}">
                <a16:creationId xmlns:a16="http://schemas.microsoft.com/office/drawing/2014/main" id="{3D0AF116-5BEA-504C-8A7B-202DC1D67D9E}"/>
              </a:ext>
            </a:extLst>
          </p:cNvPr>
          <p:cNvGrpSpPr/>
          <p:nvPr/>
        </p:nvGrpSpPr>
        <p:grpSpPr>
          <a:xfrm>
            <a:off x="7441202" y="2770470"/>
            <a:ext cx="121200" cy="1647410"/>
            <a:chOff x="9685020" y="457200"/>
            <a:chExt cx="137160" cy="689344"/>
          </a:xfrm>
        </p:grpSpPr>
        <p:cxnSp>
          <p:nvCxnSpPr>
            <p:cNvPr id="167" name="Straight Connector 61">
              <a:extLst>
                <a:ext uri="{FF2B5EF4-FFF2-40B4-BE49-F238E27FC236}">
                  <a16:creationId xmlns:a16="http://schemas.microsoft.com/office/drawing/2014/main" id="{18C45600-ADFD-1049-9DE2-7F0463086A1F}"/>
                </a:ext>
              </a:extLst>
            </p:cNvPr>
            <p:cNvCxnSpPr/>
            <p:nvPr/>
          </p:nvCxnSpPr>
          <p:spPr bwMode="auto">
            <a:xfrm>
              <a:off x="9753600" y="457200"/>
              <a:ext cx="0" cy="68580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8" name="Straight Connector 62">
              <a:extLst>
                <a:ext uri="{FF2B5EF4-FFF2-40B4-BE49-F238E27FC236}">
                  <a16:creationId xmlns:a16="http://schemas.microsoft.com/office/drawing/2014/main" id="{90EFC136-4A7E-1B4A-92C4-D82752A4DFB6}"/>
                </a:ext>
              </a:extLst>
            </p:cNvPr>
            <p:cNvCxnSpPr/>
            <p:nvPr/>
          </p:nvCxnSpPr>
          <p:spPr bwMode="auto">
            <a:xfrm>
              <a:off x="9685020" y="457200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9" name="Straight Connector 63">
              <a:extLst>
                <a:ext uri="{FF2B5EF4-FFF2-40B4-BE49-F238E27FC236}">
                  <a16:creationId xmlns:a16="http://schemas.microsoft.com/office/drawing/2014/main" id="{6D6B2C37-DB03-1047-B87B-01B1D25E73A9}"/>
                </a:ext>
              </a:extLst>
            </p:cNvPr>
            <p:cNvCxnSpPr/>
            <p:nvPr/>
          </p:nvCxnSpPr>
          <p:spPr bwMode="auto">
            <a:xfrm>
              <a:off x="9685020" y="1146544"/>
              <a:ext cx="137160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71" name="Textfeld 170">
            <a:extLst>
              <a:ext uri="{FF2B5EF4-FFF2-40B4-BE49-F238E27FC236}">
                <a16:creationId xmlns:a16="http://schemas.microsoft.com/office/drawing/2014/main" id="{379F6340-87D7-1846-B2DF-248314E9B6E8}"/>
              </a:ext>
            </a:extLst>
          </p:cNvPr>
          <p:cNvSpPr txBox="1"/>
          <p:nvPr/>
        </p:nvSpPr>
        <p:spPr>
          <a:xfrm>
            <a:off x="8065008" y="19019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6540485"/>
      </p:ext>
    </p:extLst>
  </p:cSld>
  <p:clrMapOvr>
    <a:masterClrMapping/>
  </p:clrMapOvr>
  <p:transition>
    <p:wipe dir="r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db7af8ee-4ade-4a84-9e5e-7b99656f06f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ID" val="526050"/>
</p:tagLst>
</file>

<file path=ppt/theme/theme1.xml><?xml version="1.0" encoding="utf-8"?>
<a:theme xmlns:a="http://schemas.openxmlformats.org/drawingml/2006/main" name="3_Default Design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288" tIns="18288" rIns="18288" bIns="18288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288" tIns="18288" rIns="18288" bIns="18288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FFFFFF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ADADAD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ADADAD"/>
        </a:lt1>
        <a:dk2>
          <a:srgbClr val="FFC828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FFFFFF"/>
        </a:lt1>
        <a:dk2>
          <a:srgbClr val="006AD0"/>
        </a:dk2>
        <a:lt2>
          <a:srgbClr val="FFC828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0000"/>
        </a:dk1>
        <a:lt1>
          <a:srgbClr val="FFFFFF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FFFFFF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000000"/>
        </a:dk1>
        <a:lt1>
          <a:srgbClr val="ADADAD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0000"/>
        </a:dk1>
        <a:lt1>
          <a:srgbClr val="ADADAD"/>
        </a:lt1>
        <a:dk2>
          <a:srgbClr val="FFC828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000000"/>
        </a:dk1>
        <a:lt1>
          <a:srgbClr val="FFFFFF"/>
        </a:lt1>
        <a:dk2>
          <a:srgbClr val="006AD0"/>
        </a:dk2>
        <a:lt2>
          <a:srgbClr val="FFC828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736751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685D49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67734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5D683E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3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8A842E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7D7729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4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8CD8D6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7EC4C2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MGEN">
  <a:themeElements>
    <a:clrScheme name="AMGEN 1">
      <a:dk1>
        <a:srgbClr val="000000"/>
      </a:dk1>
      <a:lt1>
        <a:srgbClr val="FFFFFF"/>
      </a:lt1>
      <a:dk2>
        <a:srgbClr val="373545"/>
      </a:dk2>
      <a:lt2>
        <a:srgbClr val="CEDBE6"/>
      </a:lt2>
      <a:accent1>
        <a:srgbClr val="0063C3"/>
      </a:accent1>
      <a:accent2>
        <a:srgbClr val="58B6C0"/>
      </a:accent2>
      <a:accent3>
        <a:srgbClr val="2CBC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288" tIns="18288" rIns="18288" bIns="18288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288" tIns="18288" rIns="18288" bIns="18288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FFFFFF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ADADAD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ADADAD"/>
        </a:lt1>
        <a:dk2>
          <a:srgbClr val="FFC828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FFFFFF"/>
        </a:lt1>
        <a:dk2>
          <a:srgbClr val="006AD0"/>
        </a:dk2>
        <a:lt2>
          <a:srgbClr val="FFC828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0000"/>
        </a:dk1>
        <a:lt1>
          <a:srgbClr val="FFFFFF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FFFFFF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000000"/>
        </a:dk1>
        <a:lt1>
          <a:srgbClr val="ADADAD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0000"/>
        </a:dk1>
        <a:lt1>
          <a:srgbClr val="ADADAD"/>
        </a:lt1>
        <a:dk2>
          <a:srgbClr val="FFC828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000000"/>
        </a:dk1>
        <a:lt1>
          <a:srgbClr val="FFFFFF"/>
        </a:lt1>
        <a:dk2>
          <a:srgbClr val="006AD0"/>
        </a:dk2>
        <a:lt2>
          <a:srgbClr val="FFC828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736751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685D49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67734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5D683E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3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8A842E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7D7729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4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8CD8D6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7EC4C2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AMGEN GREEN">
  <a:themeElements>
    <a:clrScheme name="Benutzerdefiniert 3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C0C0C0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30937B"/>
      </a:hlink>
      <a:folHlink>
        <a:srgbClr val="977B2D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288" tIns="18288" rIns="18288" bIns="18288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288" tIns="18288" rIns="18288" bIns="18288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FFFFFF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ADADAD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ADADAD"/>
        </a:lt1>
        <a:dk2>
          <a:srgbClr val="FFC828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FFFFFF"/>
        </a:lt1>
        <a:dk2>
          <a:srgbClr val="006AD0"/>
        </a:dk2>
        <a:lt2>
          <a:srgbClr val="FFC828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0000"/>
        </a:dk1>
        <a:lt1>
          <a:srgbClr val="FFFFFF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FFFFFF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000000"/>
        </a:dk1>
        <a:lt1>
          <a:srgbClr val="ADADAD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0000"/>
        </a:dk1>
        <a:lt1>
          <a:srgbClr val="ADADAD"/>
        </a:lt1>
        <a:dk2>
          <a:srgbClr val="FFC828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000000"/>
        </a:dk1>
        <a:lt1>
          <a:srgbClr val="FFFFFF"/>
        </a:lt1>
        <a:dk2>
          <a:srgbClr val="006AD0"/>
        </a:dk2>
        <a:lt2>
          <a:srgbClr val="FFC828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736751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685D49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67734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5D683E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3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8A842E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7D7729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4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8CD8D6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7EC4C2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Default Design">
  <a:themeElements>
    <a:clrScheme name="3_Default Design 14">
      <a:dk1>
        <a:srgbClr val="000000"/>
      </a:dk1>
      <a:lt1>
        <a:srgbClr val="FFFFFF"/>
      </a:lt1>
      <a:dk2>
        <a:srgbClr val="006AD0"/>
      </a:dk2>
      <a:lt2>
        <a:srgbClr val="FAB900"/>
      </a:lt2>
      <a:accent1>
        <a:srgbClr val="BD79E3"/>
      </a:accent1>
      <a:accent2>
        <a:srgbClr val="8CD8D6"/>
      </a:accent2>
      <a:accent3>
        <a:srgbClr val="AAB9E4"/>
      </a:accent3>
      <a:accent4>
        <a:srgbClr val="DADADA"/>
      </a:accent4>
      <a:accent5>
        <a:srgbClr val="DBBEEF"/>
      </a:accent5>
      <a:accent6>
        <a:srgbClr val="7EC4C2"/>
      </a:accent6>
      <a:hlink>
        <a:srgbClr val="E14539"/>
      </a:hlink>
      <a:folHlink>
        <a:srgbClr val="3F9FFF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288" tIns="18288" rIns="18288" bIns="18288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288" tIns="18288" rIns="18288" bIns="18288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FFFFFF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ADADAD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ADADAD"/>
        </a:lt1>
        <a:dk2>
          <a:srgbClr val="FFC828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FFFFFF"/>
        </a:lt1>
        <a:dk2>
          <a:srgbClr val="006AD0"/>
        </a:dk2>
        <a:lt2>
          <a:srgbClr val="FFC828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0000"/>
        </a:dk1>
        <a:lt1>
          <a:srgbClr val="FFFFFF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FFFFFF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000000"/>
        </a:dk1>
        <a:lt1>
          <a:srgbClr val="ADADAD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0000"/>
        </a:dk1>
        <a:lt1>
          <a:srgbClr val="ADADAD"/>
        </a:lt1>
        <a:dk2>
          <a:srgbClr val="FFC828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000000"/>
        </a:dk1>
        <a:lt1>
          <a:srgbClr val="FFFFFF"/>
        </a:lt1>
        <a:dk2>
          <a:srgbClr val="006AD0"/>
        </a:dk2>
        <a:lt2>
          <a:srgbClr val="FFC828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736751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685D49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67734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5D683E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3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8A842E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7D7729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4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8CD8D6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7EC4C2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ther">
  <a:themeElements>
    <a:clrScheme name="Other 14">
      <a:dk1>
        <a:srgbClr val="000000"/>
      </a:dk1>
      <a:lt1>
        <a:srgbClr val="FFFFFF"/>
      </a:lt1>
      <a:dk2>
        <a:srgbClr val="006AD0"/>
      </a:dk2>
      <a:lt2>
        <a:srgbClr val="FAB900"/>
      </a:lt2>
      <a:accent1>
        <a:srgbClr val="BD79E3"/>
      </a:accent1>
      <a:accent2>
        <a:srgbClr val="8CD8D6"/>
      </a:accent2>
      <a:accent3>
        <a:srgbClr val="AAB9E4"/>
      </a:accent3>
      <a:accent4>
        <a:srgbClr val="DADADA"/>
      </a:accent4>
      <a:accent5>
        <a:srgbClr val="DBBEEF"/>
      </a:accent5>
      <a:accent6>
        <a:srgbClr val="7EC4C2"/>
      </a:accent6>
      <a:hlink>
        <a:srgbClr val="E14539"/>
      </a:hlink>
      <a:folHlink>
        <a:srgbClr val="3F9FFF"/>
      </a:folHlink>
    </a:clrScheme>
    <a:fontScheme name="Oth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" tIns="9144" rIns="9144" bIns="9144" numCol="1" anchor="t" anchorCtr="0" compatLnSpc="1">
        <a:prstTxWarp prst="textNoShape">
          <a:avLst/>
        </a:prstTxWarp>
      </a:bodyPr>
      <a:lstStyle>
        <a:defPPr marL="0" marR="0" indent="0" algn="l" defTabSz="9477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Other 1">
        <a:dk1>
          <a:srgbClr val="000000"/>
        </a:dk1>
        <a:lt1>
          <a:srgbClr val="FFFFFF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FFFFFF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ther 2">
        <a:dk1>
          <a:srgbClr val="000000"/>
        </a:dk1>
        <a:lt1>
          <a:srgbClr val="ADADAD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ther 3">
        <a:dk1>
          <a:srgbClr val="000000"/>
        </a:dk1>
        <a:lt1>
          <a:srgbClr val="ADADAD"/>
        </a:lt1>
        <a:dk2>
          <a:srgbClr val="FFC828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ther 4">
        <a:dk1>
          <a:srgbClr val="000000"/>
        </a:dk1>
        <a:lt1>
          <a:srgbClr val="FFFFFF"/>
        </a:lt1>
        <a:dk2>
          <a:srgbClr val="006AD0"/>
        </a:dk2>
        <a:lt2>
          <a:srgbClr val="FFC828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ther 5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ther 6">
        <a:dk1>
          <a:srgbClr val="000000"/>
        </a:dk1>
        <a:lt1>
          <a:srgbClr val="FFFFFF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FFFFFF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ther 7">
        <a:dk1>
          <a:srgbClr val="000000"/>
        </a:dk1>
        <a:lt1>
          <a:srgbClr val="ADADAD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ther 8">
        <a:dk1>
          <a:srgbClr val="000000"/>
        </a:dk1>
        <a:lt1>
          <a:srgbClr val="ADADAD"/>
        </a:lt1>
        <a:dk2>
          <a:srgbClr val="FFC828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ther 9">
        <a:dk1>
          <a:srgbClr val="000000"/>
        </a:dk1>
        <a:lt1>
          <a:srgbClr val="FFFFFF"/>
        </a:lt1>
        <a:dk2>
          <a:srgbClr val="006AD0"/>
        </a:dk2>
        <a:lt2>
          <a:srgbClr val="FFC828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ther 10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ther 11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736751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685D49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ther 12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67734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5D683E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ther 13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8A842E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7D7729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ther 14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8CD8D6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7EC4C2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Benutzerdefiniertes Design">
  <a:themeElements>
    <a:clrScheme name="Benutzerdefiniert 1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C0C0C0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Benutzerdefiniertes Design">
  <a:themeElements>
    <a:clrScheme name="Benutzerdefiniert 1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C0C0C0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4_Benutzerdefiniertes Design">
  <a:themeElements>
    <a:clrScheme name="Benutzerdefiniert 1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C0C0C0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enutzerdefiniert 1">
    <a:dk1>
      <a:srgbClr val="000000"/>
    </a:dk1>
    <a:lt1>
      <a:srgbClr val="FFFFFF"/>
    </a:lt1>
    <a:dk2>
      <a:srgbClr val="455F51"/>
    </a:dk2>
    <a:lt2>
      <a:srgbClr val="E2DFCC"/>
    </a:lt2>
    <a:accent1>
      <a:srgbClr val="C0C0C0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2.xml><?xml version="1.0" encoding="utf-8"?>
<a:themeOverride xmlns:a="http://schemas.openxmlformats.org/drawingml/2006/main">
  <a:clrScheme name="Benutzerdefiniert 1">
    <a:dk1>
      <a:srgbClr val="000000"/>
    </a:dk1>
    <a:lt1>
      <a:srgbClr val="FFFFFF"/>
    </a:lt1>
    <a:dk2>
      <a:srgbClr val="455F51"/>
    </a:dk2>
    <a:lt2>
      <a:srgbClr val="E2DFCC"/>
    </a:lt2>
    <a:accent1>
      <a:srgbClr val="C0C0C0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DengXian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DengXian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CDA1D4E2674448A0902ACE23E2F7F3" ma:contentTypeVersion="" ma:contentTypeDescription="Create a new document." ma:contentTypeScope="" ma:versionID="191e445e0c050d4b632f7bb5b3be5307">
  <xsd:schema xmlns:xsd="http://www.w3.org/2001/XMLSchema" xmlns:xs="http://www.w3.org/2001/XMLSchema" xmlns:p="http://schemas.microsoft.com/office/2006/metadata/properties" xmlns:ns2="9CC6DA9F-6D81-45C4-89C4-7EB77718B956" xmlns:ns3="42fe046d-86dd-43d2-bdc0-8f834945f3f1" xmlns:ns4="9cc6da9f-6d81-45c4-89c4-7eb77718b956" xmlns:ns5="dc2db4f8-0dc0-4834-9a51-1c3a49a46568" targetNamespace="http://schemas.microsoft.com/office/2006/metadata/properties" ma:root="true" ma:fieldsID="68cf666af73d6c3ab4e625def342c171" ns2:_="" ns3:_="" ns4:_="" ns5:_="">
    <xsd:import namespace="9CC6DA9F-6D81-45C4-89C4-7EB77718B956"/>
    <xsd:import namespace="42fe046d-86dd-43d2-bdc0-8f834945f3f1"/>
    <xsd:import namespace="9cc6da9f-6d81-45c4-89c4-7eb77718b956"/>
    <xsd:import namespace="dc2db4f8-0dc0-4834-9a51-1c3a49a465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lcf76f155ced4ddcb4097134ff3c332f" minOccurs="0"/>
                <xsd:element ref="ns5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C6DA9F-6D81-45C4-89C4-7EB77718B9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fe046d-86dd-43d2-bdc0-8f834945f3f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c6da9f-6d81-45c4-89c4-7eb77718b956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4dd9da6-50f7-440a-9788-2f68cc8af53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2db4f8-0dc0-4834-9a51-1c3a49a46568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ec229f0-7080-4adc-9a12-c317d1c33825}" ma:internalName="TaxCatchAll" ma:showField="CatchAllData" ma:web="fa15be3e-fb01-4526-974f-3b160512d6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c2db4f8-0dc0-4834-9a51-1c3a49a46568" xsi:nil="true"/>
    <lcf76f155ced4ddcb4097134ff3c332f xmlns="9cc6da9f-6d81-45c4-89c4-7eb77718b956">
      <Terms xmlns="http://schemas.microsoft.com/office/infopath/2007/PartnerControls"/>
    </lcf76f155ced4ddcb4097134ff3c332f>
  </documentManagement>
</p:properties>
</file>

<file path=customXml/item4.xml><?xml version="1.0" encoding="utf-8"?>
<sisl xmlns:xsi="http://www.w3.org/2001/XMLSchema-instance" xmlns:xsd="http://www.w3.org/2001/XMLSchema" xmlns="http://www.boldonjames.com/2008/01/sie/internal/label" sislVersion="0" policy="82ad3a63-90ad-4a46-a3cb-757f4658e205" origin="userSelected">
  <element uid="9036a7a1-5a4f-48d3-b24b-dfdab053dac9" value=""/>
  <element uid="03e9b10b-a1f9-4a88-9630-476473f62285" value=""/>
  <element uid="7349a702-6462-4442-88eb-c64cd513835c" value=""/>
</sisl>
</file>

<file path=customXml/itemProps1.xml><?xml version="1.0" encoding="utf-8"?>
<ds:datastoreItem xmlns:ds="http://schemas.openxmlformats.org/officeDocument/2006/customXml" ds:itemID="{DF817E1A-9EB0-41F7-801C-C5DC9BE340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C6DA9F-6D81-45C4-89C4-7EB77718B956"/>
    <ds:schemaRef ds:uri="42fe046d-86dd-43d2-bdc0-8f834945f3f1"/>
    <ds:schemaRef ds:uri="9cc6da9f-6d81-45c4-89c4-7eb77718b956"/>
    <ds:schemaRef ds:uri="dc2db4f8-0dc0-4834-9a51-1c3a49a465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F9B231-067F-4DB7-9508-DCC968FD24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E68AA3-D5A1-40FB-B1BD-60D27C950236}">
  <ds:schemaRefs>
    <ds:schemaRef ds:uri="http://purl.org/dc/elements/1.1/"/>
    <ds:schemaRef ds:uri="http://schemas.microsoft.com/office/2006/metadata/properties"/>
    <ds:schemaRef ds:uri="42fe046d-86dd-43d2-bdc0-8f834945f3f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9CC6DA9F-6D81-45C4-89C4-7EB77718B956"/>
    <ds:schemaRef ds:uri="http://schemas.microsoft.com/office/infopath/2007/PartnerControls"/>
    <ds:schemaRef ds:uri="9cc6da9f-6d81-45c4-89c4-7eb77718b956"/>
    <ds:schemaRef ds:uri="http://www.w3.org/XML/1998/namespace"/>
    <ds:schemaRef ds:uri="http://purl.org/dc/dcmitype/"/>
    <ds:schemaRef ds:uri="dc2db4f8-0dc0-4834-9a51-1c3a49a46568"/>
  </ds:schemaRefs>
</ds:datastoreItem>
</file>

<file path=customXml/itemProps4.xml><?xml version="1.0" encoding="utf-8"?>
<ds:datastoreItem xmlns:ds="http://schemas.openxmlformats.org/officeDocument/2006/customXml" ds:itemID="{39643C1F-F07A-41E5-BA1C-E63F8D3DDB9A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1551</Words>
  <Application>Microsoft Office PowerPoint</Application>
  <PresentationFormat>On-screen Show (4:3)</PresentationFormat>
  <Paragraphs>439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12</vt:i4>
      </vt:variant>
    </vt:vector>
  </HeadingPairs>
  <TitlesOfParts>
    <vt:vector size="27" baseType="lpstr">
      <vt:lpstr>AppleSymbols</vt:lpstr>
      <vt:lpstr>Arail</vt:lpstr>
      <vt:lpstr>Arial</vt:lpstr>
      <vt:lpstr>Calibri</vt:lpstr>
      <vt:lpstr>Calibri Light</vt:lpstr>
      <vt:lpstr>Times New Roman</vt:lpstr>
      <vt:lpstr>Wingdings</vt:lpstr>
      <vt:lpstr>3_Default Design</vt:lpstr>
      <vt:lpstr>AMGEN</vt:lpstr>
      <vt:lpstr>AMGEN GREEN</vt:lpstr>
      <vt:lpstr>4_Default Design</vt:lpstr>
      <vt:lpstr>Other</vt:lpstr>
      <vt:lpstr>2_Benutzerdefiniertes Design</vt:lpstr>
      <vt:lpstr>3_Benutzerdefiniertes Design</vt:lpstr>
      <vt:lpstr>4_Benutzerdefiniertes Design</vt:lpstr>
      <vt:lpstr>PowerPoint Presentation</vt:lpstr>
      <vt:lpstr>Studiendesign Phase 3: FREEDOM-Studie</vt:lpstr>
      <vt:lpstr>Frakturinzidenz nach 36 Monaten </vt:lpstr>
      <vt:lpstr>Studiendesign FREEDOM-Verlängerungsstudie </vt:lpstr>
      <vt:lpstr>FREEDOM-Verlängerungsstudie </vt:lpstr>
      <vt:lpstr>Basischarakteristika</vt:lpstr>
      <vt:lpstr>Veränderung der Knochenmineraldichte über 10 Jahre</vt:lpstr>
      <vt:lpstr>Jährliche Inzidenz neuer vertebraler Frakturen</vt:lpstr>
      <vt:lpstr>Jährliche Inzidenz Hüftfrakturen </vt:lpstr>
      <vt:lpstr>Jährliche Inzidenz nicht-vertebraler Frakturen</vt:lpstr>
      <vt:lpstr>Nicht-vertebrale Frakturen über 10 Jahre</vt:lpstr>
      <vt:lpstr>Unerwünschte Ereignisse </vt:lpstr>
    </vt:vector>
  </TitlesOfParts>
  <Company>HBS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www.WesleyEnterprise.net;714-694-5891</dc:creator>
  <cp:keywords>*$%IU-*$%GenBus</cp:keywords>
  <cp:lastModifiedBy>Hainzl, Eva</cp:lastModifiedBy>
  <cp:revision>1634</cp:revision>
  <cp:lastPrinted>2017-12-18T19:07:03Z</cp:lastPrinted>
  <dcterms:created xsi:type="dcterms:W3CDTF">2015-06-03T17:23:11Z</dcterms:created>
  <dcterms:modified xsi:type="dcterms:W3CDTF">2023-05-09T12:59:06Z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799228f3-5b3b-482b-a2c2-bc8bbb32db50</vt:lpwstr>
  </property>
  <property fmtid="{D5CDD505-2E9C-101B-9397-08002B2CF9AE}" pid="3" name="bjSaver">
    <vt:lpwstr>LCvZmrhBUuB7YoAmUEAYd/4iPoZyTVi7</vt:lpwstr>
  </property>
  <property fmtid="{D5CDD505-2E9C-101B-9397-08002B2CF9AE}" pid="4" name="bjDocumentLabelXML">
    <vt:lpwstr>&lt;?xml version="1.0" encoding="us-ascii"?&gt;&lt;sisl xmlns:xsi="http://www.w3.org/2001/XMLSchema-instance" xmlns:xsd="http://www.w3.org/2001/XMLSchema" sislVersion="0" policy="82ad3a63-90ad-4a46-a3cb-757f4658e205" origin="userSelected" xmlns="http://www.boldonj</vt:lpwstr>
  </property>
  <property fmtid="{D5CDD505-2E9C-101B-9397-08002B2CF9AE}" pid="5" name="bjDocumentLabelXML-0">
    <vt:lpwstr>ames.com/2008/01/sie/internal/label"&gt;&lt;element uid="9036a7a1-5a4f-48d3-b24b-dfdab053dac9" value="" /&gt;&lt;element uid="03e9b10b-a1f9-4a88-9630-476473f62285" value="" /&gt;&lt;element uid="7349a702-6462-4442-88eb-c64cd513835c" value="" /&gt;&lt;/sisl&gt;</vt:lpwstr>
  </property>
  <property fmtid="{D5CDD505-2E9C-101B-9397-08002B2CF9AE}" pid="6" name="bjDocumentSecurityLabel">
    <vt:lpwstr>Internal Use Only - General Business</vt:lpwstr>
  </property>
  <property fmtid="{D5CDD505-2E9C-101B-9397-08002B2CF9AE}" pid="7" name="ContentTypeId">
    <vt:lpwstr>0x010100ECCDA1D4E2674448A0902ACE23E2F7F3</vt:lpwstr>
  </property>
  <property fmtid="{D5CDD505-2E9C-101B-9397-08002B2CF9AE}" pid="8" name="MediaServiceImageTags">
    <vt:lpwstr/>
  </property>
  <property fmtid="{D5CDD505-2E9C-101B-9397-08002B2CF9AE}" pid="9" name="MSIP_Label_f31142f3-8099-46d1-8755-df3fda1ce27f_Enabled">
    <vt:lpwstr>true</vt:lpwstr>
  </property>
  <property fmtid="{D5CDD505-2E9C-101B-9397-08002B2CF9AE}" pid="10" name="MSIP_Label_f31142f3-8099-46d1-8755-df3fda1ce27f_SetDate">
    <vt:lpwstr>2023-05-09T12:59:05Z</vt:lpwstr>
  </property>
  <property fmtid="{D5CDD505-2E9C-101B-9397-08002B2CF9AE}" pid="11" name="MSIP_Label_f31142f3-8099-46d1-8755-df3fda1ce27f_Method">
    <vt:lpwstr>Privileged</vt:lpwstr>
  </property>
  <property fmtid="{D5CDD505-2E9C-101B-9397-08002B2CF9AE}" pid="12" name="MSIP_Label_f31142f3-8099-46d1-8755-df3fda1ce27f_Name">
    <vt:lpwstr>Public_</vt:lpwstr>
  </property>
  <property fmtid="{D5CDD505-2E9C-101B-9397-08002B2CF9AE}" pid="13" name="MSIP_Label_f31142f3-8099-46d1-8755-df3fda1ce27f_SiteId">
    <vt:lpwstr>4b4266a6-1368-41af-ad5a-59eb634f7ad8</vt:lpwstr>
  </property>
  <property fmtid="{D5CDD505-2E9C-101B-9397-08002B2CF9AE}" pid="14" name="MSIP_Label_f31142f3-8099-46d1-8755-df3fda1ce27f_ActionId">
    <vt:lpwstr>973a0b7c-7475-4612-9b38-a456cdc6754e</vt:lpwstr>
  </property>
  <property fmtid="{D5CDD505-2E9C-101B-9397-08002B2CF9AE}" pid="15" name="MSIP_Label_f31142f3-8099-46d1-8755-df3fda1ce27f_ContentBits">
    <vt:lpwstr>0</vt:lpwstr>
  </property>
</Properties>
</file>